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8" r:id="rId2"/>
    <p:sldId id="282" r:id="rId3"/>
    <p:sldId id="297" r:id="rId4"/>
    <p:sldId id="293" r:id="rId5"/>
    <p:sldId id="285" r:id="rId6"/>
    <p:sldId id="281" r:id="rId7"/>
    <p:sldId id="283" r:id="rId8"/>
    <p:sldId id="264" r:id="rId9"/>
    <p:sldId id="296" r:id="rId10"/>
    <p:sldId id="267" r:id="rId11"/>
    <p:sldId id="268" r:id="rId12"/>
    <p:sldId id="271" r:id="rId13"/>
    <p:sldId id="279" r:id="rId14"/>
    <p:sldId id="287" r:id="rId15"/>
    <p:sldId id="300" r:id="rId16"/>
    <p:sldId id="298" r:id="rId17"/>
    <p:sldId id="302" r:id="rId18"/>
    <p:sldId id="303" r:id="rId19"/>
    <p:sldId id="305" r:id="rId20"/>
    <p:sldId id="291" r:id="rId21"/>
    <p:sldId id="306" r:id="rId22"/>
    <p:sldId id="307" r:id="rId23"/>
    <p:sldId id="301" r:id="rId24"/>
  </p:sldIdLst>
  <p:sldSz cx="12192000" cy="6858000"/>
  <p:notesSz cx="6858000"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3A7FA75-9FC9-4B88-8242-5DCDD1932979}" v="52" dt="2023-07-15T18:49:23.46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2" d="100"/>
          <a:sy n="82" d="100"/>
        </p:scale>
        <p:origin x="691"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bert Pearce" userId="718d225e-f185-4518-8222-fec11e9a61da" providerId="ADAL" clId="{53A7FA75-9FC9-4B88-8242-5DCDD1932979}"/>
    <pc:docChg chg="custSel addSld delSld modSld sldOrd">
      <pc:chgData name="Robert Pearce" userId="718d225e-f185-4518-8222-fec11e9a61da" providerId="ADAL" clId="{53A7FA75-9FC9-4B88-8242-5DCDD1932979}" dt="2023-07-15T18:49:23.460" v="635" actId="20577"/>
      <pc:docMkLst>
        <pc:docMk/>
      </pc:docMkLst>
      <pc:sldChg chg="del">
        <pc:chgData name="Robert Pearce" userId="718d225e-f185-4518-8222-fec11e9a61da" providerId="ADAL" clId="{53A7FA75-9FC9-4B88-8242-5DCDD1932979}" dt="2023-07-11T08:57:15.949" v="607" actId="47"/>
        <pc:sldMkLst>
          <pc:docMk/>
          <pc:sldMk cId="2372873242" sldId="263"/>
        </pc:sldMkLst>
      </pc:sldChg>
      <pc:sldChg chg="modSp del mod">
        <pc:chgData name="Robert Pearce" userId="718d225e-f185-4518-8222-fec11e9a61da" providerId="ADAL" clId="{53A7FA75-9FC9-4B88-8242-5DCDD1932979}" dt="2023-07-11T08:56:25.664" v="586" actId="47"/>
        <pc:sldMkLst>
          <pc:docMk/>
          <pc:sldMk cId="1877959976" sldId="277"/>
        </pc:sldMkLst>
        <pc:spChg chg="mod">
          <ac:chgData name="Robert Pearce" userId="718d225e-f185-4518-8222-fec11e9a61da" providerId="ADAL" clId="{53A7FA75-9FC9-4B88-8242-5DCDD1932979}" dt="2023-07-11T08:56:00.590" v="580" actId="20577"/>
          <ac:spMkLst>
            <pc:docMk/>
            <pc:sldMk cId="1877959976" sldId="277"/>
            <ac:spMk id="3" creationId="{1FA9E7E6-4FB7-2948-5AE4-494E6072A187}"/>
          </ac:spMkLst>
        </pc:spChg>
      </pc:sldChg>
      <pc:sldChg chg="modSp mod">
        <pc:chgData name="Robert Pearce" userId="718d225e-f185-4518-8222-fec11e9a61da" providerId="ADAL" clId="{53A7FA75-9FC9-4B88-8242-5DCDD1932979}" dt="2023-07-11T08:35:00.445" v="520" actId="1076"/>
        <pc:sldMkLst>
          <pc:docMk/>
          <pc:sldMk cId="1206150787" sldId="291"/>
        </pc:sldMkLst>
        <pc:spChg chg="mod">
          <ac:chgData name="Robert Pearce" userId="718d225e-f185-4518-8222-fec11e9a61da" providerId="ADAL" clId="{53A7FA75-9FC9-4B88-8242-5DCDD1932979}" dt="2023-07-11T08:35:00.445" v="520" actId="1076"/>
          <ac:spMkLst>
            <pc:docMk/>
            <pc:sldMk cId="1206150787" sldId="291"/>
            <ac:spMk id="3" creationId="{2A6AE5CB-8301-C966-E9DC-9C629DA6197C}"/>
          </ac:spMkLst>
        </pc:spChg>
      </pc:sldChg>
      <pc:sldChg chg="delSp modSp mod">
        <pc:chgData name="Robert Pearce" userId="718d225e-f185-4518-8222-fec11e9a61da" providerId="ADAL" clId="{53A7FA75-9FC9-4B88-8242-5DCDD1932979}" dt="2023-07-15T18:48:24.158" v="609" actId="14100"/>
        <pc:sldMkLst>
          <pc:docMk/>
          <pc:sldMk cId="2828344318" sldId="293"/>
        </pc:sldMkLst>
        <pc:graphicFrameChg chg="mod">
          <ac:chgData name="Robert Pearce" userId="718d225e-f185-4518-8222-fec11e9a61da" providerId="ADAL" clId="{53A7FA75-9FC9-4B88-8242-5DCDD1932979}" dt="2023-07-15T18:48:24.158" v="609" actId="14100"/>
          <ac:graphicFrameMkLst>
            <pc:docMk/>
            <pc:sldMk cId="2828344318" sldId="293"/>
            <ac:graphicFrameMk id="6" creationId="{C52682DC-BF3A-908C-6AC8-0DC487754194}"/>
          </ac:graphicFrameMkLst>
        </pc:graphicFrameChg>
        <pc:picChg chg="del">
          <ac:chgData name="Robert Pearce" userId="718d225e-f185-4518-8222-fec11e9a61da" providerId="ADAL" clId="{53A7FA75-9FC9-4B88-8242-5DCDD1932979}" dt="2023-07-15T18:48:20.952" v="608" actId="478"/>
          <ac:picMkLst>
            <pc:docMk/>
            <pc:sldMk cId="2828344318" sldId="293"/>
            <ac:picMk id="9" creationId="{AC4D17AF-CED2-1A06-B803-ABFBC97E2BF6}"/>
          </ac:picMkLst>
        </pc:picChg>
      </pc:sldChg>
      <pc:sldChg chg="modSp">
        <pc:chgData name="Robert Pearce" userId="718d225e-f185-4518-8222-fec11e9a61da" providerId="ADAL" clId="{53A7FA75-9FC9-4B88-8242-5DCDD1932979}" dt="2023-07-15T18:49:23.460" v="635" actId="20577"/>
        <pc:sldMkLst>
          <pc:docMk/>
          <pc:sldMk cId="3625104531" sldId="296"/>
        </pc:sldMkLst>
        <pc:graphicFrameChg chg="mod">
          <ac:chgData name="Robert Pearce" userId="718d225e-f185-4518-8222-fec11e9a61da" providerId="ADAL" clId="{53A7FA75-9FC9-4B88-8242-5DCDD1932979}" dt="2023-07-15T18:49:23.460" v="635" actId="20577"/>
          <ac:graphicFrameMkLst>
            <pc:docMk/>
            <pc:sldMk cId="3625104531" sldId="296"/>
            <ac:graphicFrameMk id="4" creationId="{1AD6EDF7-60E7-1D18-FEBE-EC1F96068313}"/>
          </ac:graphicFrameMkLst>
        </pc:graphicFrameChg>
      </pc:sldChg>
      <pc:sldChg chg="ord">
        <pc:chgData name="Robert Pearce" userId="718d225e-f185-4518-8222-fec11e9a61da" providerId="ADAL" clId="{53A7FA75-9FC9-4B88-8242-5DCDD1932979}" dt="2023-07-11T07:36:32.286" v="448"/>
        <pc:sldMkLst>
          <pc:docMk/>
          <pc:sldMk cId="2164254637" sldId="298"/>
        </pc:sldMkLst>
      </pc:sldChg>
      <pc:sldChg chg="del">
        <pc:chgData name="Robert Pearce" userId="718d225e-f185-4518-8222-fec11e9a61da" providerId="ADAL" clId="{53A7FA75-9FC9-4B88-8242-5DCDD1932979}" dt="2023-07-11T07:36:23.235" v="446" actId="47"/>
        <pc:sldMkLst>
          <pc:docMk/>
          <pc:sldMk cId="574249022" sldId="299"/>
        </pc:sldMkLst>
      </pc:sldChg>
      <pc:sldChg chg="modSp mod">
        <pc:chgData name="Robert Pearce" userId="718d225e-f185-4518-8222-fec11e9a61da" providerId="ADAL" clId="{53A7FA75-9FC9-4B88-8242-5DCDD1932979}" dt="2023-07-11T08:57:03.845" v="606" actId="20577"/>
        <pc:sldMkLst>
          <pc:docMk/>
          <pc:sldMk cId="1516877659" sldId="301"/>
        </pc:sldMkLst>
        <pc:spChg chg="mod">
          <ac:chgData name="Robert Pearce" userId="718d225e-f185-4518-8222-fec11e9a61da" providerId="ADAL" clId="{53A7FA75-9FC9-4B88-8242-5DCDD1932979}" dt="2023-07-11T08:57:03.845" v="606" actId="20577"/>
          <ac:spMkLst>
            <pc:docMk/>
            <pc:sldMk cId="1516877659" sldId="301"/>
            <ac:spMk id="2" creationId="{F72AC491-433A-CCFC-E1A5-B2A73F4F8F0C}"/>
          </ac:spMkLst>
        </pc:spChg>
      </pc:sldChg>
      <pc:sldChg chg="addSp delSp modSp new mod">
        <pc:chgData name="Robert Pearce" userId="718d225e-f185-4518-8222-fec11e9a61da" providerId="ADAL" clId="{53A7FA75-9FC9-4B88-8242-5DCDD1932979}" dt="2023-07-11T07:35:26.989" v="436" actId="20577"/>
        <pc:sldMkLst>
          <pc:docMk/>
          <pc:sldMk cId="3750137088" sldId="302"/>
        </pc:sldMkLst>
        <pc:spChg chg="mod">
          <ac:chgData name="Robert Pearce" userId="718d225e-f185-4518-8222-fec11e9a61da" providerId="ADAL" clId="{53A7FA75-9FC9-4B88-8242-5DCDD1932979}" dt="2023-07-11T07:23:37.587" v="51" actId="1076"/>
          <ac:spMkLst>
            <pc:docMk/>
            <pc:sldMk cId="3750137088" sldId="302"/>
            <ac:spMk id="2" creationId="{6FAA8B79-31A3-6796-86AE-71321B893594}"/>
          </ac:spMkLst>
        </pc:spChg>
        <pc:spChg chg="del">
          <ac:chgData name="Robert Pearce" userId="718d225e-f185-4518-8222-fec11e9a61da" providerId="ADAL" clId="{53A7FA75-9FC9-4B88-8242-5DCDD1932979}" dt="2023-07-11T07:22:23.643" v="5" actId="478"/>
          <ac:spMkLst>
            <pc:docMk/>
            <pc:sldMk cId="3750137088" sldId="302"/>
            <ac:spMk id="3" creationId="{4723E78E-1565-E965-A17A-E88641262977}"/>
          </ac:spMkLst>
        </pc:spChg>
        <pc:spChg chg="add del mod">
          <ac:chgData name="Robert Pearce" userId="718d225e-f185-4518-8222-fec11e9a61da" providerId="ADAL" clId="{53A7FA75-9FC9-4B88-8242-5DCDD1932979}" dt="2023-07-11T07:22:01.932" v="3" actId="478"/>
          <ac:spMkLst>
            <pc:docMk/>
            <pc:sldMk cId="3750137088" sldId="302"/>
            <ac:spMk id="4" creationId="{91D33946-B5F2-A4B4-EE9B-FCC45F2D7DCD}"/>
          </ac:spMkLst>
        </pc:spChg>
        <pc:spChg chg="add mod">
          <ac:chgData name="Robert Pearce" userId="718d225e-f185-4518-8222-fec11e9a61da" providerId="ADAL" clId="{53A7FA75-9FC9-4B88-8242-5DCDD1932979}" dt="2023-07-11T07:30:59.643" v="333" actId="255"/>
          <ac:spMkLst>
            <pc:docMk/>
            <pc:sldMk cId="3750137088" sldId="302"/>
            <ac:spMk id="5" creationId="{50CF2787-262B-889E-2735-9669ECEA46E9}"/>
          </ac:spMkLst>
        </pc:spChg>
        <pc:spChg chg="add del mod">
          <ac:chgData name="Robert Pearce" userId="718d225e-f185-4518-8222-fec11e9a61da" providerId="ADAL" clId="{53A7FA75-9FC9-4B88-8242-5DCDD1932979}" dt="2023-07-11T07:24:03.824" v="64" actId="478"/>
          <ac:spMkLst>
            <pc:docMk/>
            <pc:sldMk cId="3750137088" sldId="302"/>
            <ac:spMk id="6" creationId="{36F51535-6D1D-549E-728E-442654A49005}"/>
          </ac:spMkLst>
        </pc:spChg>
        <pc:spChg chg="add del mod">
          <ac:chgData name="Robert Pearce" userId="718d225e-f185-4518-8222-fec11e9a61da" providerId="ADAL" clId="{53A7FA75-9FC9-4B88-8242-5DCDD1932979}" dt="2023-07-11T07:24:03.074" v="63" actId="478"/>
          <ac:spMkLst>
            <pc:docMk/>
            <pc:sldMk cId="3750137088" sldId="302"/>
            <ac:spMk id="7" creationId="{C7A32F39-B3E2-6ED7-4608-F862B0E218ED}"/>
          </ac:spMkLst>
        </pc:spChg>
        <pc:spChg chg="add del mod">
          <ac:chgData name="Robert Pearce" userId="718d225e-f185-4518-8222-fec11e9a61da" providerId="ADAL" clId="{53A7FA75-9FC9-4B88-8242-5DCDD1932979}" dt="2023-07-11T07:24:01.867" v="62" actId="478"/>
          <ac:spMkLst>
            <pc:docMk/>
            <pc:sldMk cId="3750137088" sldId="302"/>
            <ac:spMk id="8" creationId="{AA848787-807E-C3B9-78DF-86958D8212F7}"/>
          </ac:spMkLst>
        </pc:spChg>
        <pc:spChg chg="add del mod">
          <ac:chgData name="Robert Pearce" userId="718d225e-f185-4518-8222-fec11e9a61da" providerId="ADAL" clId="{53A7FA75-9FC9-4B88-8242-5DCDD1932979}" dt="2023-07-11T07:24:00.364" v="61" actId="478"/>
          <ac:spMkLst>
            <pc:docMk/>
            <pc:sldMk cId="3750137088" sldId="302"/>
            <ac:spMk id="9" creationId="{39C0F99C-21FF-6615-A9C4-65D03D829E5E}"/>
          </ac:spMkLst>
        </pc:spChg>
        <pc:spChg chg="add del mod">
          <ac:chgData name="Robert Pearce" userId="718d225e-f185-4518-8222-fec11e9a61da" providerId="ADAL" clId="{53A7FA75-9FC9-4B88-8242-5DCDD1932979}" dt="2023-07-11T07:23:59.710" v="60" actId="478"/>
          <ac:spMkLst>
            <pc:docMk/>
            <pc:sldMk cId="3750137088" sldId="302"/>
            <ac:spMk id="10" creationId="{524ABCA9-864F-9EC6-E1F1-D6FBB50B3429}"/>
          </ac:spMkLst>
        </pc:spChg>
        <pc:spChg chg="add del mod">
          <ac:chgData name="Robert Pearce" userId="718d225e-f185-4518-8222-fec11e9a61da" providerId="ADAL" clId="{53A7FA75-9FC9-4B88-8242-5DCDD1932979}" dt="2023-07-11T07:23:58.940" v="59" actId="478"/>
          <ac:spMkLst>
            <pc:docMk/>
            <pc:sldMk cId="3750137088" sldId="302"/>
            <ac:spMk id="11" creationId="{D16227BF-F759-0471-4618-D2F3B1C75A27}"/>
          </ac:spMkLst>
        </pc:spChg>
        <pc:spChg chg="add del mod">
          <ac:chgData name="Robert Pearce" userId="718d225e-f185-4518-8222-fec11e9a61da" providerId="ADAL" clId="{53A7FA75-9FC9-4B88-8242-5DCDD1932979}" dt="2023-07-11T07:23:58.190" v="58" actId="478"/>
          <ac:spMkLst>
            <pc:docMk/>
            <pc:sldMk cId="3750137088" sldId="302"/>
            <ac:spMk id="12" creationId="{8D7CCBE3-640F-5230-9A92-740F4A7C8F92}"/>
          </ac:spMkLst>
        </pc:spChg>
        <pc:spChg chg="add del mod">
          <ac:chgData name="Robert Pearce" userId="718d225e-f185-4518-8222-fec11e9a61da" providerId="ADAL" clId="{53A7FA75-9FC9-4B88-8242-5DCDD1932979}" dt="2023-07-11T07:23:56.315" v="57" actId="478"/>
          <ac:spMkLst>
            <pc:docMk/>
            <pc:sldMk cId="3750137088" sldId="302"/>
            <ac:spMk id="13" creationId="{6A9FFB30-693C-D9E0-69CA-FF7E02DEE84A}"/>
          </ac:spMkLst>
        </pc:spChg>
        <pc:spChg chg="add del mod">
          <ac:chgData name="Robert Pearce" userId="718d225e-f185-4518-8222-fec11e9a61da" providerId="ADAL" clId="{53A7FA75-9FC9-4B88-8242-5DCDD1932979}" dt="2023-07-11T07:23:54.261" v="56" actId="478"/>
          <ac:spMkLst>
            <pc:docMk/>
            <pc:sldMk cId="3750137088" sldId="302"/>
            <ac:spMk id="14" creationId="{1FB0EC3E-ADDC-EDA5-B8B8-EB65E2C51A66}"/>
          </ac:spMkLst>
        </pc:spChg>
        <pc:spChg chg="add mod">
          <ac:chgData name="Robert Pearce" userId="718d225e-f185-4518-8222-fec11e9a61da" providerId="ADAL" clId="{53A7FA75-9FC9-4B88-8242-5DCDD1932979}" dt="2023-07-11T07:31:23.939" v="337" actId="255"/>
          <ac:spMkLst>
            <pc:docMk/>
            <pc:sldMk cId="3750137088" sldId="302"/>
            <ac:spMk id="15" creationId="{1C8C9C96-356D-2081-CD97-25C2371A94AD}"/>
          </ac:spMkLst>
        </pc:spChg>
        <pc:spChg chg="add mod">
          <ac:chgData name="Robert Pearce" userId="718d225e-f185-4518-8222-fec11e9a61da" providerId="ADAL" clId="{53A7FA75-9FC9-4B88-8242-5DCDD1932979}" dt="2023-07-11T07:31:16.276" v="336" actId="255"/>
          <ac:spMkLst>
            <pc:docMk/>
            <pc:sldMk cId="3750137088" sldId="302"/>
            <ac:spMk id="16" creationId="{65699047-394F-156A-A402-959374AF4AB0}"/>
          </ac:spMkLst>
        </pc:spChg>
        <pc:spChg chg="add mod">
          <ac:chgData name="Robert Pearce" userId="718d225e-f185-4518-8222-fec11e9a61da" providerId="ADAL" clId="{53A7FA75-9FC9-4B88-8242-5DCDD1932979}" dt="2023-07-11T07:31:34.934" v="338" actId="255"/>
          <ac:spMkLst>
            <pc:docMk/>
            <pc:sldMk cId="3750137088" sldId="302"/>
            <ac:spMk id="17" creationId="{EC47E468-12AC-9B39-93FF-2F573A841F65}"/>
          </ac:spMkLst>
        </pc:spChg>
        <pc:spChg chg="add mod">
          <ac:chgData name="Robert Pearce" userId="718d225e-f185-4518-8222-fec11e9a61da" providerId="ADAL" clId="{53A7FA75-9FC9-4B88-8242-5DCDD1932979}" dt="2023-07-11T07:31:50.528" v="341" actId="14100"/>
          <ac:spMkLst>
            <pc:docMk/>
            <pc:sldMk cId="3750137088" sldId="302"/>
            <ac:spMk id="18" creationId="{E3C905B1-0C7B-D13B-EDA5-47F6DECC94D4}"/>
          </ac:spMkLst>
        </pc:spChg>
        <pc:spChg chg="add mod">
          <ac:chgData name="Robert Pearce" userId="718d225e-f185-4518-8222-fec11e9a61da" providerId="ADAL" clId="{53A7FA75-9FC9-4B88-8242-5DCDD1932979}" dt="2023-07-11T07:35:26.989" v="436" actId="20577"/>
          <ac:spMkLst>
            <pc:docMk/>
            <pc:sldMk cId="3750137088" sldId="302"/>
            <ac:spMk id="19" creationId="{DAC877AD-B393-E01C-B941-88B6DF78FC97}"/>
          </ac:spMkLst>
        </pc:spChg>
      </pc:sldChg>
      <pc:sldChg chg="modSp add mod">
        <pc:chgData name="Robert Pearce" userId="718d225e-f185-4518-8222-fec11e9a61da" providerId="ADAL" clId="{53A7FA75-9FC9-4B88-8242-5DCDD1932979}" dt="2023-07-11T07:39:03.162" v="503" actId="255"/>
        <pc:sldMkLst>
          <pc:docMk/>
          <pc:sldMk cId="3890349574" sldId="303"/>
        </pc:sldMkLst>
        <pc:spChg chg="mod">
          <ac:chgData name="Robert Pearce" userId="718d225e-f185-4518-8222-fec11e9a61da" providerId="ADAL" clId="{53A7FA75-9FC9-4B88-8242-5DCDD1932979}" dt="2023-07-11T07:38:49.817" v="499" actId="255"/>
          <ac:spMkLst>
            <pc:docMk/>
            <pc:sldMk cId="3890349574" sldId="303"/>
            <ac:spMk id="5" creationId="{50CF2787-262B-889E-2735-9669ECEA46E9}"/>
          </ac:spMkLst>
        </pc:spChg>
        <pc:spChg chg="mod">
          <ac:chgData name="Robert Pearce" userId="718d225e-f185-4518-8222-fec11e9a61da" providerId="ADAL" clId="{53A7FA75-9FC9-4B88-8242-5DCDD1932979}" dt="2023-07-11T07:38:24.048" v="495" actId="255"/>
          <ac:spMkLst>
            <pc:docMk/>
            <pc:sldMk cId="3890349574" sldId="303"/>
            <ac:spMk id="15" creationId="{1C8C9C96-356D-2081-CD97-25C2371A94AD}"/>
          </ac:spMkLst>
        </pc:spChg>
        <pc:spChg chg="mod">
          <ac:chgData name="Robert Pearce" userId="718d225e-f185-4518-8222-fec11e9a61da" providerId="ADAL" clId="{53A7FA75-9FC9-4B88-8242-5DCDD1932979}" dt="2023-07-11T07:38:35.755" v="497" actId="14100"/>
          <ac:spMkLst>
            <pc:docMk/>
            <pc:sldMk cId="3890349574" sldId="303"/>
            <ac:spMk id="16" creationId="{65699047-394F-156A-A402-959374AF4AB0}"/>
          </ac:spMkLst>
        </pc:spChg>
        <pc:spChg chg="mod">
          <ac:chgData name="Robert Pearce" userId="718d225e-f185-4518-8222-fec11e9a61da" providerId="ADAL" clId="{53A7FA75-9FC9-4B88-8242-5DCDD1932979}" dt="2023-07-11T07:39:03.162" v="503" actId="255"/>
          <ac:spMkLst>
            <pc:docMk/>
            <pc:sldMk cId="3890349574" sldId="303"/>
            <ac:spMk id="17" creationId="{EC47E468-12AC-9B39-93FF-2F573A841F65}"/>
          </ac:spMkLst>
        </pc:spChg>
        <pc:spChg chg="mod">
          <ac:chgData name="Robert Pearce" userId="718d225e-f185-4518-8222-fec11e9a61da" providerId="ADAL" clId="{53A7FA75-9FC9-4B88-8242-5DCDD1932979}" dt="2023-07-11T07:38:56.927" v="501" actId="255"/>
          <ac:spMkLst>
            <pc:docMk/>
            <pc:sldMk cId="3890349574" sldId="303"/>
            <ac:spMk id="18" creationId="{E3C905B1-0C7B-D13B-EDA5-47F6DECC94D4}"/>
          </ac:spMkLst>
        </pc:spChg>
        <pc:spChg chg="mod">
          <ac:chgData name="Robert Pearce" userId="718d225e-f185-4518-8222-fec11e9a61da" providerId="ADAL" clId="{53A7FA75-9FC9-4B88-8242-5DCDD1932979}" dt="2023-07-11T07:38:19.255" v="494" actId="255"/>
          <ac:spMkLst>
            <pc:docMk/>
            <pc:sldMk cId="3890349574" sldId="303"/>
            <ac:spMk id="19" creationId="{DAC877AD-B393-E01C-B941-88B6DF78FC97}"/>
          </ac:spMkLst>
        </pc:spChg>
      </pc:sldChg>
      <pc:sldChg chg="new del">
        <pc:chgData name="Robert Pearce" userId="718d225e-f185-4518-8222-fec11e9a61da" providerId="ADAL" clId="{53A7FA75-9FC9-4B88-8242-5DCDD1932979}" dt="2023-07-11T08:34:03.747" v="508" actId="47"/>
        <pc:sldMkLst>
          <pc:docMk/>
          <pc:sldMk cId="587036944" sldId="304"/>
        </pc:sldMkLst>
      </pc:sldChg>
      <pc:sldChg chg="new del">
        <pc:chgData name="Robert Pearce" userId="718d225e-f185-4518-8222-fec11e9a61da" providerId="ADAL" clId="{53A7FA75-9FC9-4B88-8242-5DCDD1932979}" dt="2023-07-11T08:33:49.864" v="505" actId="47"/>
        <pc:sldMkLst>
          <pc:docMk/>
          <pc:sldMk cId="1623948542" sldId="304"/>
        </pc:sldMkLst>
      </pc:sldChg>
      <pc:sldChg chg="modSp add mod ord">
        <pc:chgData name="Robert Pearce" userId="718d225e-f185-4518-8222-fec11e9a61da" providerId="ADAL" clId="{53A7FA75-9FC9-4B88-8242-5DCDD1932979}" dt="2023-07-11T08:34:41.930" v="514"/>
        <pc:sldMkLst>
          <pc:docMk/>
          <pc:sldMk cId="556565793" sldId="305"/>
        </pc:sldMkLst>
        <pc:spChg chg="mod">
          <ac:chgData name="Robert Pearce" userId="718d225e-f185-4518-8222-fec11e9a61da" providerId="ADAL" clId="{53A7FA75-9FC9-4B88-8242-5DCDD1932979}" dt="2023-07-11T08:34:23.653" v="512" actId="1076"/>
          <ac:spMkLst>
            <pc:docMk/>
            <pc:sldMk cId="556565793" sldId="305"/>
            <ac:spMk id="3" creationId="{2A6AE5CB-8301-C966-E9DC-9C629DA6197C}"/>
          </ac:spMkLst>
        </pc:spChg>
      </pc:sldChg>
      <pc:sldChg chg="delSp modSp add mod">
        <pc:chgData name="Robert Pearce" userId="718d225e-f185-4518-8222-fec11e9a61da" providerId="ADAL" clId="{53A7FA75-9FC9-4B88-8242-5DCDD1932979}" dt="2023-07-11T08:54:31.239" v="560" actId="1076"/>
        <pc:sldMkLst>
          <pc:docMk/>
          <pc:sldMk cId="2604734912" sldId="306"/>
        </pc:sldMkLst>
        <pc:spChg chg="mod">
          <ac:chgData name="Robert Pearce" userId="718d225e-f185-4518-8222-fec11e9a61da" providerId="ADAL" clId="{53A7FA75-9FC9-4B88-8242-5DCDD1932979}" dt="2023-07-11T08:52:05.979" v="524"/>
          <ac:spMkLst>
            <pc:docMk/>
            <pc:sldMk cId="2604734912" sldId="306"/>
            <ac:spMk id="2" creationId="{6FAA8B79-31A3-6796-86AE-71321B893594}"/>
          </ac:spMkLst>
        </pc:spChg>
        <pc:spChg chg="del mod">
          <ac:chgData name="Robert Pearce" userId="718d225e-f185-4518-8222-fec11e9a61da" providerId="ADAL" clId="{53A7FA75-9FC9-4B88-8242-5DCDD1932979}" dt="2023-07-11T08:53:25.125" v="542" actId="478"/>
          <ac:spMkLst>
            <pc:docMk/>
            <pc:sldMk cId="2604734912" sldId="306"/>
            <ac:spMk id="5" creationId="{50CF2787-262B-889E-2735-9669ECEA46E9}"/>
          </ac:spMkLst>
        </pc:spChg>
        <pc:spChg chg="mod">
          <ac:chgData name="Robert Pearce" userId="718d225e-f185-4518-8222-fec11e9a61da" providerId="ADAL" clId="{53A7FA75-9FC9-4B88-8242-5DCDD1932979}" dt="2023-07-11T08:53:40.810" v="547" actId="1076"/>
          <ac:spMkLst>
            <pc:docMk/>
            <pc:sldMk cId="2604734912" sldId="306"/>
            <ac:spMk id="15" creationId="{1C8C9C96-356D-2081-CD97-25C2371A94AD}"/>
          </ac:spMkLst>
        </pc:spChg>
        <pc:spChg chg="mod">
          <ac:chgData name="Robert Pearce" userId="718d225e-f185-4518-8222-fec11e9a61da" providerId="ADAL" clId="{53A7FA75-9FC9-4B88-8242-5DCDD1932979}" dt="2023-07-11T08:54:31.239" v="560" actId="1076"/>
          <ac:spMkLst>
            <pc:docMk/>
            <pc:sldMk cId="2604734912" sldId="306"/>
            <ac:spMk id="16" creationId="{65699047-394F-156A-A402-959374AF4AB0}"/>
          </ac:spMkLst>
        </pc:spChg>
        <pc:spChg chg="mod">
          <ac:chgData name="Robert Pearce" userId="718d225e-f185-4518-8222-fec11e9a61da" providerId="ADAL" clId="{53A7FA75-9FC9-4B88-8242-5DCDD1932979}" dt="2023-07-11T08:54:05.992" v="555" actId="1076"/>
          <ac:spMkLst>
            <pc:docMk/>
            <pc:sldMk cId="2604734912" sldId="306"/>
            <ac:spMk id="17" creationId="{EC47E468-12AC-9B39-93FF-2F573A841F65}"/>
          </ac:spMkLst>
        </pc:spChg>
        <pc:spChg chg="del mod">
          <ac:chgData name="Robert Pearce" userId="718d225e-f185-4518-8222-fec11e9a61da" providerId="ADAL" clId="{53A7FA75-9FC9-4B88-8242-5DCDD1932979}" dt="2023-07-11T08:53:10.166" v="539" actId="478"/>
          <ac:spMkLst>
            <pc:docMk/>
            <pc:sldMk cId="2604734912" sldId="306"/>
            <ac:spMk id="18" creationId="{E3C905B1-0C7B-D13B-EDA5-47F6DECC94D4}"/>
          </ac:spMkLst>
        </pc:spChg>
        <pc:spChg chg="mod">
          <ac:chgData name="Robert Pearce" userId="718d225e-f185-4518-8222-fec11e9a61da" providerId="ADAL" clId="{53A7FA75-9FC9-4B88-8242-5DCDD1932979}" dt="2023-07-11T08:52:52.872" v="536" actId="1076"/>
          <ac:spMkLst>
            <pc:docMk/>
            <pc:sldMk cId="2604734912" sldId="306"/>
            <ac:spMk id="19" creationId="{DAC877AD-B393-E01C-B941-88B6DF78FC97}"/>
          </ac:spMkLst>
        </pc:spChg>
      </pc:sldChg>
      <pc:sldChg chg="delSp modSp add mod">
        <pc:chgData name="Robert Pearce" userId="718d225e-f185-4518-8222-fec11e9a61da" providerId="ADAL" clId="{53A7FA75-9FC9-4B88-8242-5DCDD1932979}" dt="2023-07-11T08:56:17.785" v="585" actId="207"/>
        <pc:sldMkLst>
          <pc:docMk/>
          <pc:sldMk cId="736831675" sldId="307"/>
        </pc:sldMkLst>
        <pc:spChg chg="mod">
          <ac:chgData name="Robert Pearce" userId="718d225e-f185-4518-8222-fec11e9a61da" providerId="ADAL" clId="{53A7FA75-9FC9-4B88-8242-5DCDD1932979}" dt="2023-07-11T08:52:13.276" v="526"/>
          <ac:spMkLst>
            <pc:docMk/>
            <pc:sldMk cId="736831675" sldId="307"/>
            <ac:spMk id="2" creationId="{6FAA8B79-31A3-6796-86AE-71321B893594}"/>
          </ac:spMkLst>
        </pc:spChg>
        <pc:spChg chg="mod">
          <ac:chgData name="Robert Pearce" userId="718d225e-f185-4518-8222-fec11e9a61da" providerId="ADAL" clId="{53A7FA75-9FC9-4B88-8242-5DCDD1932979}" dt="2023-07-11T08:56:17.785" v="585" actId="207"/>
          <ac:spMkLst>
            <pc:docMk/>
            <pc:sldMk cId="736831675" sldId="307"/>
            <ac:spMk id="5" creationId="{50CF2787-262B-889E-2735-9669ECEA46E9}"/>
          </ac:spMkLst>
        </pc:spChg>
        <pc:spChg chg="mod">
          <ac:chgData name="Robert Pearce" userId="718d225e-f185-4518-8222-fec11e9a61da" providerId="ADAL" clId="{53A7FA75-9FC9-4B88-8242-5DCDD1932979}" dt="2023-07-11T08:55:42.470" v="578" actId="1076"/>
          <ac:spMkLst>
            <pc:docMk/>
            <pc:sldMk cId="736831675" sldId="307"/>
            <ac:spMk id="15" creationId="{1C8C9C96-356D-2081-CD97-25C2371A94AD}"/>
          </ac:spMkLst>
        </pc:spChg>
        <pc:spChg chg="del mod">
          <ac:chgData name="Robert Pearce" userId="718d225e-f185-4518-8222-fec11e9a61da" providerId="ADAL" clId="{53A7FA75-9FC9-4B88-8242-5DCDD1932979}" dt="2023-07-11T08:55:40.033" v="577" actId="478"/>
          <ac:spMkLst>
            <pc:docMk/>
            <pc:sldMk cId="736831675" sldId="307"/>
            <ac:spMk id="16" creationId="{65699047-394F-156A-A402-959374AF4AB0}"/>
          </ac:spMkLst>
        </pc:spChg>
        <pc:spChg chg="del mod">
          <ac:chgData name="Robert Pearce" userId="718d225e-f185-4518-8222-fec11e9a61da" providerId="ADAL" clId="{53A7FA75-9FC9-4B88-8242-5DCDD1932979}" dt="2023-07-11T08:55:13.027" v="571" actId="478"/>
          <ac:spMkLst>
            <pc:docMk/>
            <pc:sldMk cId="736831675" sldId="307"/>
            <ac:spMk id="17" creationId="{EC47E468-12AC-9B39-93FF-2F573A841F65}"/>
          </ac:spMkLst>
        </pc:spChg>
        <pc:spChg chg="del mod">
          <ac:chgData name="Robert Pearce" userId="718d225e-f185-4518-8222-fec11e9a61da" providerId="ADAL" clId="{53A7FA75-9FC9-4B88-8242-5DCDD1932979}" dt="2023-07-11T08:56:11.465" v="583" actId="478"/>
          <ac:spMkLst>
            <pc:docMk/>
            <pc:sldMk cId="736831675" sldId="307"/>
            <ac:spMk id="18" creationId="{E3C905B1-0C7B-D13B-EDA5-47F6DECC94D4}"/>
          </ac:spMkLst>
        </pc:spChg>
        <pc:spChg chg="mod">
          <ac:chgData name="Robert Pearce" userId="718d225e-f185-4518-8222-fec11e9a61da" providerId="ADAL" clId="{53A7FA75-9FC9-4B88-8242-5DCDD1932979}" dt="2023-07-11T08:55:16.435" v="572" actId="14100"/>
          <ac:spMkLst>
            <pc:docMk/>
            <pc:sldMk cId="736831675" sldId="307"/>
            <ac:spMk id="19" creationId="{DAC877AD-B393-E01C-B941-88B6DF78FC97}"/>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DD12159-1D47-4573-9FFD-96006FC19960}" type="doc">
      <dgm:prSet loTypeId="urn:microsoft.com/office/officeart/2005/8/layout/pyramid1" loCatId="pyramid" qsTypeId="urn:microsoft.com/office/officeart/2005/8/quickstyle/simple1" qsCatId="simple" csTypeId="urn:microsoft.com/office/officeart/2005/8/colors/accent1_2" csCatId="accent1" phldr="1"/>
      <dgm:spPr/>
    </dgm:pt>
    <dgm:pt modelId="{716F653C-CD72-489D-947F-3F55F7EA8F3D}">
      <dgm:prSet phldrT="[Text]" custT="1"/>
      <dgm:spPr>
        <a:solidFill>
          <a:srgbClr val="00B050"/>
        </a:solidFill>
      </dgm:spPr>
      <dgm:t>
        <a:bodyPr/>
        <a:lstStyle/>
        <a:p>
          <a:r>
            <a:rPr lang="en-GB" sz="4000"/>
            <a:t>100%</a:t>
          </a:r>
        </a:p>
      </dgm:t>
    </dgm:pt>
    <dgm:pt modelId="{2816A0D3-9CC4-468F-9A5A-011BBA1F9BC2}" type="parTrans" cxnId="{3476646C-C0CE-4F30-A4CA-78BB8F18FE8B}">
      <dgm:prSet/>
      <dgm:spPr/>
      <dgm:t>
        <a:bodyPr/>
        <a:lstStyle/>
        <a:p>
          <a:endParaRPr lang="en-GB"/>
        </a:p>
      </dgm:t>
    </dgm:pt>
    <dgm:pt modelId="{6A4BE37E-2CD9-4F7C-A055-8BC8244821F7}" type="sibTrans" cxnId="{3476646C-C0CE-4F30-A4CA-78BB8F18FE8B}">
      <dgm:prSet/>
      <dgm:spPr/>
      <dgm:t>
        <a:bodyPr/>
        <a:lstStyle/>
        <a:p>
          <a:endParaRPr lang="en-GB"/>
        </a:p>
      </dgm:t>
    </dgm:pt>
    <dgm:pt modelId="{52E0107C-97EA-4E57-8B26-7A68BBF89AFD}">
      <dgm:prSet phldrT="[Text]" custT="1"/>
      <dgm:spPr>
        <a:solidFill>
          <a:srgbClr val="92D050"/>
        </a:solidFill>
      </dgm:spPr>
      <dgm:t>
        <a:bodyPr/>
        <a:lstStyle/>
        <a:p>
          <a:r>
            <a:rPr lang="en-GB" sz="3600"/>
            <a:t>97%</a:t>
          </a:r>
        </a:p>
      </dgm:t>
    </dgm:pt>
    <dgm:pt modelId="{3188AB47-8A2D-40F2-B67F-AD40D389860C}" type="parTrans" cxnId="{1403200F-790E-42B1-8C80-7A8A5202F5C9}">
      <dgm:prSet/>
      <dgm:spPr/>
      <dgm:t>
        <a:bodyPr/>
        <a:lstStyle/>
        <a:p>
          <a:endParaRPr lang="en-GB"/>
        </a:p>
      </dgm:t>
    </dgm:pt>
    <dgm:pt modelId="{5C81F140-726B-4406-B4E4-6AE1CC5EDDE0}" type="sibTrans" cxnId="{1403200F-790E-42B1-8C80-7A8A5202F5C9}">
      <dgm:prSet/>
      <dgm:spPr/>
      <dgm:t>
        <a:bodyPr/>
        <a:lstStyle/>
        <a:p>
          <a:endParaRPr lang="en-GB"/>
        </a:p>
      </dgm:t>
    </dgm:pt>
    <dgm:pt modelId="{9BA8A887-138C-4A73-A9BB-7E6E470EDA65}">
      <dgm:prSet phldrT="[Text]" custT="1"/>
      <dgm:spPr>
        <a:solidFill>
          <a:srgbClr val="FF0000"/>
        </a:solidFill>
      </dgm:spPr>
      <dgm:t>
        <a:bodyPr/>
        <a:lstStyle/>
        <a:p>
          <a:r>
            <a:rPr lang="en-GB" sz="3600"/>
            <a:t>85%</a:t>
          </a:r>
        </a:p>
      </dgm:t>
    </dgm:pt>
    <dgm:pt modelId="{D314E50E-8AFD-4F7A-A198-CEFDAC6EE8BC}" type="parTrans" cxnId="{E37852D0-0CA5-421C-9BE9-B4413F260841}">
      <dgm:prSet/>
      <dgm:spPr/>
      <dgm:t>
        <a:bodyPr/>
        <a:lstStyle/>
        <a:p>
          <a:endParaRPr lang="en-GB"/>
        </a:p>
      </dgm:t>
    </dgm:pt>
    <dgm:pt modelId="{6611B8F5-7849-4140-B699-63916F2135A5}" type="sibTrans" cxnId="{E37852D0-0CA5-421C-9BE9-B4413F260841}">
      <dgm:prSet/>
      <dgm:spPr/>
      <dgm:t>
        <a:bodyPr/>
        <a:lstStyle/>
        <a:p>
          <a:endParaRPr lang="en-GB"/>
        </a:p>
      </dgm:t>
    </dgm:pt>
    <dgm:pt modelId="{2CB56456-DD37-4691-BA71-940AA78BEC32}">
      <dgm:prSet custT="1"/>
      <dgm:spPr>
        <a:solidFill>
          <a:srgbClr val="FFFF00"/>
        </a:solidFill>
      </dgm:spPr>
      <dgm:t>
        <a:bodyPr/>
        <a:lstStyle/>
        <a:p>
          <a:r>
            <a:rPr lang="en-GB" sz="3600"/>
            <a:t>95%</a:t>
          </a:r>
        </a:p>
      </dgm:t>
    </dgm:pt>
    <dgm:pt modelId="{0EDE294F-4EAC-4F72-B0DC-A75C92372AB6}" type="parTrans" cxnId="{C11BCCE6-E08D-4629-BEDC-4583012B2B57}">
      <dgm:prSet/>
      <dgm:spPr/>
      <dgm:t>
        <a:bodyPr/>
        <a:lstStyle/>
        <a:p>
          <a:endParaRPr lang="en-GB"/>
        </a:p>
      </dgm:t>
    </dgm:pt>
    <dgm:pt modelId="{6AA755D2-DC96-48D7-A0D1-8B7BDD89DBD0}" type="sibTrans" cxnId="{C11BCCE6-E08D-4629-BEDC-4583012B2B57}">
      <dgm:prSet/>
      <dgm:spPr/>
      <dgm:t>
        <a:bodyPr/>
        <a:lstStyle/>
        <a:p>
          <a:endParaRPr lang="en-GB"/>
        </a:p>
      </dgm:t>
    </dgm:pt>
    <dgm:pt modelId="{BF3F83D7-A289-4E27-B52E-7AC6F3277AC5}">
      <dgm:prSet custT="1"/>
      <dgm:spPr>
        <a:solidFill>
          <a:schemeClr val="accent6">
            <a:lumMod val="60000"/>
            <a:lumOff val="40000"/>
          </a:schemeClr>
        </a:solidFill>
      </dgm:spPr>
      <dgm:t>
        <a:bodyPr/>
        <a:lstStyle/>
        <a:p>
          <a:r>
            <a:rPr lang="en-GB" sz="3600"/>
            <a:t>90%</a:t>
          </a:r>
        </a:p>
      </dgm:t>
    </dgm:pt>
    <dgm:pt modelId="{1B60DCFE-E9ED-4981-8A00-30333AC395EA}" type="parTrans" cxnId="{1042F6F3-8208-4751-9ABD-E13D5EF64252}">
      <dgm:prSet/>
      <dgm:spPr/>
      <dgm:t>
        <a:bodyPr/>
        <a:lstStyle/>
        <a:p>
          <a:endParaRPr lang="en-GB"/>
        </a:p>
      </dgm:t>
    </dgm:pt>
    <dgm:pt modelId="{8BADA574-AEFC-47DE-866A-D3D61D0AF341}" type="sibTrans" cxnId="{1042F6F3-8208-4751-9ABD-E13D5EF64252}">
      <dgm:prSet/>
      <dgm:spPr/>
      <dgm:t>
        <a:bodyPr/>
        <a:lstStyle/>
        <a:p>
          <a:endParaRPr lang="en-GB"/>
        </a:p>
      </dgm:t>
    </dgm:pt>
    <dgm:pt modelId="{07A43776-CA0D-481A-AC00-F777DC5FE28D}">
      <dgm:prSet/>
      <dgm:spPr>
        <a:solidFill>
          <a:srgbClr val="00B050">
            <a:alpha val="90000"/>
          </a:srgbClr>
        </a:solidFill>
      </dgm:spPr>
      <dgm:t>
        <a:bodyPr/>
        <a:lstStyle/>
        <a:p>
          <a:r>
            <a:rPr lang="en-GB"/>
            <a:t>Our target for all students</a:t>
          </a:r>
        </a:p>
      </dgm:t>
    </dgm:pt>
    <dgm:pt modelId="{4FB6E9F7-0E70-4535-9AE1-815791C1A8B2}" type="parTrans" cxnId="{1819C400-22CB-4E68-B4CA-D9CBED326573}">
      <dgm:prSet/>
      <dgm:spPr/>
      <dgm:t>
        <a:bodyPr/>
        <a:lstStyle/>
        <a:p>
          <a:endParaRPr lang="en-GB"/>
        </a:p>
      </dgm:t>
    </dgm:pt>
    <dgm:pt modelId="{67D77032-A716-469D-80F0-CD5AE83C2BF6}" type="sibTrans" cxnId="{1819C400-22CB-4E68-B4CA-D9CBED326573}">
      <dgm:prSet/>
      <dgm:spPr/>
      <dgm:t>
        <a:bodyPr/>
        <a:lstStyle/>
        <a:p>
          <a:endParaRPr lang="en-GB"/>
        </a:p>
      </dgm:t>
    </dgm:pt>
    <dgm:pt modelId="{24B87270-3792-4741-BEC0-4B2AE40706BE}">
      <dgm:prSet/>
      <dgm:spPr>
        <a:solidFill>
          <a:srgbClr val="92D050"/>
        </a:solidFill>
      </dgm:spPr>
      <dgm:t>
        <a:bodyPr/>
        <a:lstStyle/>
        <a:p>
          <a:r>
            <a:rPr lang="en-GB"/>
            <a:t>6 Days Absence or 30 lessons missed</a:t>
          </a:r>
        </a:p>
      </dgm:t>
    </dgm:pt>
    <dgm:pt modelId="{3393F3AD-BBCA-4A4C-B991-40A7E1132697}" type="parTrans" cxnId="{D3E84083-03EA-4D74-8CCD-0917CB3A9C7C}">
      <dgm:prSet/>
      <dgm:spPr/>
      <dgm:t>
        <a:bodyPr/>
        <a:lstStyle/>
        <a:p>
          <a:endParaRPr lang="en-GB"/>
        </a:p>
      </dgm:t>
    </dgm:pt>
    <dgm:pt modelId="{66622429-B883-4830-A029-5DE96B3F67FD}" type="sibTrans" cxnId="{D3E84083-03EA-4D74-8CCD-0917CB3A9C7C}">
      <dgm:prSet/>
      <dgm:spPr/>
      <dgm:t>
        <a:bodyPr/>
        <a:lstStyle/>
        <a:p>
          <a:endParaRPr lang="en-GB"/>
        </a:p>
      </dgm:t>
    </dgm:pt>
    <dgm:pt modelId="{19918832-4757-4F32-989B-D583EF8189F8}">
      <dgm:prSet/>
      <dgm:spPr>
        <a:solidFill>
          <a:srgbClr val="FFFF00">
            <a:alpha val="90000"/>
          </a:srgbClr>
        </a:solidFill>
      </dgm:spPr>
      <dgm:t>
        <a:bodyPr/>
        <a:lstStyle/>
        <a:p>
          <a:r>
            <a:rPr lang="en-GB"/>
            <a:t>10 Days Absence or 50 lessons missed </a:t>
          </a:r>
        </a:p>
      </dgm:t>
    </dgm:pt>
    <dgm:pt modelId="{DA779856-0011-4540-8D5B-A4CB723342DF}" type="parTrans" cxnId="{A63C5D9F-0A41-4F51-A267-73A077817692}">
      <dgm:prSet/>
      <dgm:spPr/>
      <dgm:t>
        <a:bodyPr/>
        <a:lstStyle/>
        <a:p>
          <a:endParaRPr lang="en-GB"/>
        </a:p>
      </dgm:t>
    </dgm:pt>
    <dgm:pt modelId="{1E8FBE56-8A6F-4AEA-8FE2-0DFBC1BCF501}" type="sibTrans" cxnId="{A63C5D9F-0A41-4F51-A267-73A077817692}">
      <dgm:prSet/>
      <dgm:spPr/>
      <dgm:t>
        <a:bodyPr/>
        <a:lstStyle/>
        <a:p>
          <a:endParaRPr lang="en-GB"/>
        </a:p>
      </dgm:t>
    </dgm:pt>
    <dgm:pt modelId="{41D1E35D-B7A5-4F18-A06E-E90E8518BFBB}">
      <dgm:prSet/>
      <dgm:spPr>
        <a:solidFill>
          <a:schemeClr val="accent6">
            <a:lumMod val="60000"/>
            <a:lumOff val="40000"/>
            <a:alpha val="90000"/>
          </a:schemeClr>
        </a:solidFill>
      </dgm:spPr>
      <dgm:t>
        <a:bodyPr/>
        <a:lstStyle/>
        <a:p>
          <a:r>
            <a:rPr lang="en-GB"/>
            <a:t>19 Days Absence or 95 lessons missed</a:t>
          </a:r>
        </a:p>
      </dgm:t>
    </dgm:pt>
    <dgm:pt modelId="{044E38EF-B7E8-41B6-A116-402DDA7A63FC}" type="parTrans" cxnId="{39579538-6657-47E1-ACA7-82B1702380BA}">
      <dgm:prSet/>
      <dgm:spPr/>
      <dgm:t>
        <a:bodyPr/>
        <a:lstStyle/>
        <a:p>
          <a:endParaRPr lang="en-GB"/>
        </a:p>
      </dgm:t>
    </dgm:pt>
    <dgm:pt modelId="{E7B76938-B956-461D-AE3E-2E5DB8759ABD}" type="sibTrans" cxnId="{39579538-6657-47E1-ACA7-82B1702380BA}">
      <dgm:prSet/>
      <dgm:spPr/>
      <dgm:t>
        <a:bodyPr/>
        <a:lstStyle/>
        <a:p>
          <a:endParaRPr lang="en-GB"/>
        </a:p>
      </dgm:t>
    </dgm:pt>
    <dgm:pt modelId="{62F8569F-D29F-4B8D-8C62-A5537FB57B4D}">
      <dgm:prSet/>
      <dgm:spPr>
        <a:solidFill>
          <a:srgbClr val="FF0000">
            <a:alpha val="90000"/>
          </a:srgbClr>
        </a:solidFill>
      </dgm:spPr>
      <dgm:t>
        <a:bodyPr/>
        <a:lstStyle/>
        <a:p>
          <a:r>
            <a:rPr lang="en-GB"/>
            <a:t>29 Days Absence or 145 lessons missed</a:t>
          </a:r>
        </a:p>
      </dgm:t>
    </dgm:pt>
    <dgm:pt modelId="{FC26D7B8-B388-42B9-A95A-AFF683E02AE4}" type="parTrans" cxnId="{2387C6E8-1E3D-442A-BA00-E4C569A5350C}">
      <dgm:prSet/>
      <dgm:spPr/>
      <dgm:t>
        <a:bodyPr/>
        <a:lstStyle/>
        <a:p>
          <a:endParaRPr lang="en-GB"/>
        </a:p>
      </dgm:t>
    </dgm:pt>
    <dgm:pt modelId="{8A626929-D307-454D-A0AB-7013EE0E8E61}" type="sibTrans" cxnId="{2387C6E8-1E3D-442A-BA00-E4C569A5350C}">
      <dgm:prSet/>
      <dgm:spPr/>
      <dgm:t>
        <a:bodyPr/>
        <a:lstStyle/>
        <a:p>
          <a:endParaRPr lang="en-GB"/>
        </a:p>
      </dgm:t>
    </dgm:pt>
    <dgm:pt modelId="{44443D08-29BC-4B6B-916E-2877F48FB9F9}" type="pres">
      <dgm:prSet presAssocID="{0DD12159-1D47-4573-9FFD-96006FC19960}" presName="Name0" presStyleCnt="0">
        <dgm:presLayoutVars>
          <dgm:dir/>
          <dgm:animLvl val="lvl"/>
          <dgm:resizeHandles val="exact"/>
        </dgm:presLayoutVars>
      </dgm:prSet>
      <dgm:spPr/>
    </dgm:pt>
    <dgm:pt modelId="{E82B5171-A2BF-40AC-82B1-9F50328C076D}" type="pres">
      <dgm:prSet presAssocID="{716F653C-CD72-489D-947F-3F55F7EA8F3D}" presName="Name8" presStyleCnt="0"/>
      <dgm:spPr/>
    </dgm:pt>
    <dgm:pt modelId="{0F546E47-0197-4082-99EF-C4A98BE607DD}" type="pres">
      <dgm:prSet presAssocID="{716F653C-CD72-489D-947F-3F55F7EA8F3D}" presName="acctBkgd" presStyleLbl="alignAcc1" presStyleIdx="0" presStyleCnt="5"/>
      <dgm:spPr/>
    </dgm:pt>
    <dgm:pt modelId="{32FAD480-148B-4325-8ACC-87C2076B7BB7}" type="pres">
      <dgm:prSet presAssocID="{716F653C-CD72-489D-947F-3F55F7EA8F3D}" presName="acctTx" presStyleLbl="alignAcc1" presStyleIdx="0" presStyleCnt="5">
        <dgm:presLayoutVars>
          <dgm:bulletEnabled val="1"/>
        </dgm:presLayoutVars>
      </dgm:prSet>
      <dgm:spPr/>
    </dgm:pt>
    <dgm:pt modelId="{D8244594-B7B6-42BA-A594-92ECE1CF4785}" type="pres">
      <dgm:prSet presAssocID="{716F653C-CD72-489D-947F-3F55F7EA8F3D}" presName="level" presStyleLbl="node1" presStyleIdx="0" presStyleCnt="5">
        <dgm:presLayoutVars>
          <dgm:chMax val="1"/>
          <dgm:bulletEnabled val="1"/>
        </dgm:presLayoutVars>
      </dgm:prSet>
      <dgm:spPr/>
    </dgm:pt>
    <dgm:pt modelId="{AE606E6C-7EAC-454D-A60E-07813F7D7540}" type="pres">
      <dgm:prSet presAssocID="{716F653C-CD72-489D-947F-3F55F7EA8F3D}" presName="levelTx" presStyleLbl="revTx" presStyleIdx="0" presStyleCnt="0">
        <dgm:presLayoutVars>
          <dgm:chMax val="1"/>
          <dgm:bulletEnabled val="1"/>
        </dgm:presLayoutVars>
      </dgm:prSet>
      <dgm:spPr/>
    </dgm:pt>
    <dgm:pt modelId="{8E958FD9-B37C-4BE3-8688-EEDBA08001B0}" type="pres">
      <dgm:prSet presAssocID="{52E0107C-97EA-4E57-8B26-7A68BBF89AFD}" presName="Name8" presStyleCnt="0"/>
      <dgm:spPr/>
    </dgm:pt>
    <dgm:pt modelId="{2A2E8500-0E55-48C5-8708-4EA95958FCE7}" type="pres">
      <dgm:prSet presAssocID="{52E0107C-97EA-4E57-8B26-7A68BBF89AFD}" presName="acctBkgd" presStyleLbl="alignAcc1" presStyleIdx="1" presStyleCnt="5"/>
      <dgm:spPr/>
    </dgm:pt>
    <dgm:pt modelId="{FB92CA3B-39DB-4CC0-AFE5-4951BB0780B5}" type="pres">
      <dgm:prSet presAssocID="{52E0107C-97EA-4E57-8B26-7A68BBF89AFD}" presName="acctTx" presStyleLbl="alignAcc1" presStyleIdx="1" presStyleCnt="5">
        <dgm:presLayoutVars>
          <dgm:bulletEnabled val="1"/>
        </dgm:presLayoutVars>
      </dgm:prSet>
      <dgm:spPr/>
    </dgm:pt>
    <dgm:pt modelId="{863D4F36-65AB-4C62-A5FA-7C4BF1109A64}" type="pres">
      <dgm:prSet presAssocID="{52E0107C-97EA-4E57-8B26-7A68BBF89AFD}" presName="level" presStyleLbl="node1" presStyleIdx="1" presStyleCnt="5">
        <dgm:presLayoutVars>
          <dgm:chMax val="1"/>
          <dgm:bulletEnabled val="1"/>
        </dgm:presLayoutVars>
      </dgm:prSet>
      <dgm:spPr/>
    </dgm:pt>
    <dgm:pt modelId="{88BFF2E6-0028-4BE7-A0C5-D98DB37C9806}" type="pres">
      <dgm:prSet presAssocID="{52E0107C-97EA-4E57-8B26-7A68BBF89AFD}" presName="levelTx" presStyleLbl="revTx" presStyleIdx="0" presStyleCnt="0">
        <dgm:presLayoutVars>
          <dgm:chMax val="1"/>
          <dgm:bulletEnabled val="1"/>
        </dgm:presLayoutVars>
      </dgm:prSet>
      <dgm:spPr/>
    </dgm:pt>
    <dgm:pt modelId="{BD3CFF88-37C6-485B-A517-E1B11BFED42D}" type="pres">
      <dgm:prSet presAssocID="{2CB56456-DD37-4691-BA71-940AA78BEC32}" presName="Name8" presStyleCnt="0"/>
      <dgm:spPr/>
    </dgm:pt>
    <dgm:pt modelId="{CE951CBC-F160-4781-B331-05FDA945361F}" type="pres">
      <dgm:prSet presAssocID="{2CB56456-DD37-4691-BA71-940AA78BEC32}" presName="acctBkgd" presStyleLbl="alignAcc1" presStyleIdx="2" presStyleCnt="5"/>
      <dgm:spPr/>
    </dgm:pt>
    <dgm:pt modelId="{CD0FBD12-D603-4BA7-8DF1-C116A918CAA3}" type="pres">
      <dgm:prSet presAssocID="{2CB56456-DD37-4691-BA71-940AA78BEC32}" presName="acctTx" presStyleLbl="alignAcc1" presStyleIdx="2" presStyleCnt="5">
        <dgm:presLayoutVars>
          <dgm:bulletEnabled val="1"/>
        </dgm:presLayoutVars>
      </dgm:prSet>
      <dgm:spPr/>
    </dgm:pt>
    <dgm:pt modelId="{3A6D73A9-B3CC-4A63-AAAD-D559F3593EBD}" type="pres">
      <dgm:prSet presAssocID="{2CB56456-DD37-4691-BA71-940AA78BEC32}" presName="level" presStyleLbl="node1" presStyleIdx="2" presStyleCnt="5">
        <dgm:presLayoutVars>
          <dgm:chMax val="1"/>
          <dgm:bulletEnabled val="1"/>
        </dgm:presLayoutVars>
      </dgm:prSet>
      <dgm:spPr/>
    </dgm:pt>
    <dgm:pt modelId="{C0439BEF-332E-4B8F-A43C-EE0AFC18B883}" type="pres">
      <dgm:prSet presAssocID="{2CB56456-DD37-4691-BA71-940AA78BEC32}" presName="levelTx" presStyleLbl="revTx" presStyleIdx="0" presStyleCnt="0">
        <dgm:presLayoutVars>
          <dgm:chMax val="1"/>
          <dgm:bulletEnabled val="1"/>
        </dgm:presLayoutVars>
      </dgm:prSet>
      <dgm:spPr/>
    </dgm:pt>
    <dgm:pt modelId="{E34E0992-F626-4861-95F1-5330C25AC56F}" type="pres">
      <dgm:prSet presAssocID="{BF3F83D7-A289-4E27-B52E-7AC6F3277AC5}" presName="Name8" presStyleCnt="0"/>
      <dgm:spPr/>
    </dgm:pt>
    <dgm:pt modelId="{4EFB6780-5899-4F47-A8BC-D9DB832F8A16}" type="pres">
      <dgm:prSet presAssocID="{BF3F83D7-A289-4E27-B52E-7AC6F3277AC5}" presName="acctBkgd" presStyleLbl="alignAcc1" presStyleIdx="3" presStyleCnt="5"/>
      <dgm:spPr/>
    </dgm:pt>
    <dgm:pt modelId="{A8A409FA-E0D6-4428-8316-9DFB48042BA4}" type="pres">
      <dgm:prSet presAssocID="{BF3F83D7-A289-4E27-B52E-7AC6F3277AC5}" presName="acctTx" presStyleLbl="alignAcc1" presStyleIdx="3" presStyleCnt="5">
        <dgm:presLayoutVars>
          <dgm:bulletEnabled val="1"/>
        </dgm:presLayoutVars>
      </dgm:prSet>
      <dgm:spPr/>
    </dgm:pt>
    <dgm:pt modelId="{454B51EB-5E9E-423F-A2A9-2E9EB10F90CD}" type="pres">
      <dgm:prSet presAssocID="{BF3F83D7-A289-4E27-B52E-7AC6F3277AC5}" presName="level" presStyleLbl="node1" presStyleIdx="3" presStyleCnt="5">
        <dgm:presLayoutVars>
          <dgm:chMax val="1"/>
          <dgm:bulletEnabled val="1"/>
        </dgm:presLayoutVars>
      </dgm:prSet>
      <dgm:spPr/>
    </dgm:pt>
    <dgm:pt modelId="{C860C85D-1529-4485-A5AA-AB34D4D292B2}" type="pres">
      <dgm:prSet presAssocID="{BF3F83D7-A289-4E27-B52E-7AC6F3277AC5}" presName="levelTx" presStyleLbl="revTx" presStyleIdx="0" presStyleCnt="0">
        <dgm:presLayoutVars>
          <dgm:chMax val="1"/>
          <dgm:bulletEnabled val="1"/>
        </dgm:presLayoutVars>
      </dgm:prSet>
      <dgm:spPr/>
    </dgm:pt>
    <dgm:pt modelId="{B302D233-DF28-486A-BDDD-C9211754A71C}" type="pres">
      <dgm:prSet presAssocID="{9BA8A887-138C-4A73-A9BB-7E6E470EDA65}" presName="Name8" presStyleCnt="0"/>
      <dgm:spPr/>
    </dgm:pt>
    <dgm:pt modelId="{59BCE110-1DE5-43BF-BCAD-8528E4D7C47E}" type="pres">
      <dgm:prSet presAssocID="{9BA8A887-138C-4A73-A9BB-7E6E470EDA65}" presName="acctBkgd" presStyleLbl="alignAcc1" presStyleIdx="4" presStyleCnt="5"/>
      <dgm:spPr/>
    </dgm:pt>
    <dgm:pt modelId="{8EFBD7FF-8D9A-429F-84A9-344BF890F52E}" type="pres">
      <dgm:prSet presAssocID="{9BA8A887-138C-4A73-A9BB-7E6E470EDA65}" presName="acctTx" presStyleLbl="alignAcc1" presStyleIdx="4" presStyleCnt="5">
        <dgm:presLayoutVars>
          <dgm:bulletEnabled val="1"/>
        </dgm:presLayoutVars>
      </dgm:prSet>
      <dgm:spPr/>
    </dgm:pt>
    <dgm:pt modelId="{48D63172-78FE-400C-917C-226014DADBFA}" type="pres">
      <dgm:prSet presAssocID="{9BA8A887-138C-4A73-A9BB-7E6E470EDA65}" presName="level" presStyleLbl="node1" presStyleIdx="4" presStyleCnt="5">
        <dgm:presLayoutVars>
          <dgm:chMax val="1"/>
          <dgm:bulletEnabled val="1"/>
        </dgm:presLayoutVars>
      </dgm:prSet>
      <dgm:spPr/>
    </dgm:pt>
    <dgm:pt modelId="{7EC618A4-3927-40A8-8AF0-D55208966101}" type="pres">
      <dgm:prSet presAssocID="{9BA8A887-138C-4A73-A9BB-7E6E470EDA65}" presName="levelTx" presStyleLbl="revTx" presStyleIdx="0" presStyleCnt="0">
        <dgm:presLayoutVars>
          <dgm:chMax val="1"/>
          <dgm:bulletEnabled val="1"/>
        </dgm:presLayoutVars>
      </dgm:prSet>
      <dgm:spPr/>
    </dgm:pt>
  </dgm:ptLst>
  <dgm:cxnLst>
    <dgm:cxn modelId="{1819C400-22CB-4E68-B4CA-D9CBED326573}" srcId="{716F653C-CD72-489D-947F-3F55F7EA8F3D}" destId="{07A43776-CA0D-481A-AC00-F777DC5FE28D}" srcOrd="0" destOrd="0" parTransId="{4FB6E9F7-0E70-4535-9AE1-815791C1A8B2}" sibTransId="{67D77032-A716-469D-80F0-CD5AE83C2BF6}"/>
    <dgm:cxn modelId="{1403200F-790E-42B1-8C80-7A8A5202F5C9}" srcId="{0DD12159-1D47-4573-9FFD-96006FC19960}" destId="{52E0107C-97EA-4E57-8B26-7A68BBF89AFD}" srcOrd="1" destOrd="0" parTransId="{3188AB47-8A2D-40F2-B67F-AD40D389860C}" sibTransId="{5C81F140-726B-4406-B4E4-6AE1CC5EDDE0}"/>
    <dgm:cxn modelId="{E5234312-4FBB-47C6-B36C-8B4E03C3BDA5}" type="presOf" srcId="{0DD12159-1D47-4573-9FFD-96006FC19960}" destId="{44443D08-29BC-4B6B-916E-2877F48FB9F9}" srcOrd="0" destOrd="0" presId="urn:microsoft.com/office/officeart/2005/8/layout/pyramid1"/>
    <dgm:cxn modelId="{F85D3513-0AD6-4814-9F64-08F4D647CB3D}" type="presOf" srcId="{62F8569F-D29F-4B8D-8C62-A5537FB57B4D}" destId="{8EFBD7FF-8D9A-429F-84A9-344BF890F52E}" srcOrd="1" destOrd="0" presId="urn:microsoft.com/office/officeart/2005/8/layout/pyramid1"/>
    <dgm:cxn modelId="{35B30F15-E5CF-4BBC-82DF-C99002DAD53D}" type="presOf" srcId="{19918832-4757-4F32-989B-D583EF8189F8}" destId="{CE951CBC-F160-4781-B331-05FDA945361F}" srcOrd="0" destOrd="0" presId="urn:microsoft.com/office/officeart/2005/8/layout/pyramid1"/>
    <dgm:cxn modelId="{39579538-6657-47E1-ACA7-82B1702380BA}" srcId="{BF3F83D7-A289-4E27-B52E-7AC6F3277AC5}" destId="{41D1E35D-B7A5-4F18-A06E-E90E8518BFBB}" srcOrd="0" destOrd="0" parTransId="{044E38EF-B7E8-41B6-A116-402DDA7A63FC}" sibTransId="{E7B76938-B956-461D-AE3E-2E5DB8759ABD}"/>
    <dgm:cxn modelId="{E16B0A39-A5B3-4A30-9CED-55E8219BB423}" type="presOf" srcId="{41D1E35D-B7A5-4F18-A06E-E90E8518BFBB}" destId="{4EFB6780-5899-4F47-A8BC-D9DB832F8A16}" srcOrd="0" destOrd="0" presId="urn:microsoft.com/office/officeart/2005/8/layout/pyramid1"/>
    <dgm:cxn modelId="{51029E3C-ED8E-4581-9521-D1AB9B29E567}" type="presOf" srcId="{52E0107C-97EA-4E57-8B26-7A68BBF89AFD}" destId="{88BFF2E6-0028-4BE7-A0C5-D98DB37C9806}" srcOrd="1" destOrd="0" presId="urn:microsoft.com/office/officeart/2005/8/layout/pyramid1"/>
    <dgm:cxn modelId="{E080F05E-B84F-490B-AC10-3FBB38D85CC5}" type="presOf" srcId="{2CB56456-DD37-4691-BA71-940AA78BEC32}" destId="{3A6D73A9-B3CC-4A63-AAAD-D559F3593EBD}" srcOrd="0" destOrd="0" presId="urn:microsoft.com/office/officeart/2005/8/layout/pyramid1"/>
    <dgm:cxn modelId="{ABA3FD60-11EF-4C1D-9392-8BB085E90B60}" type="presOf" srcId="{716F653C-CD72-489D-947F-3F55F7EA8F3D}" destId="{AE606E6C-7EAC-454D-A60E-07813F7D7540}" srcOrd="1" destOrd="0" presId="urn:microsoft.com/office/officeart/2005/8/layout/pyramid1"/>
    <dgm:cxn modelId="{344C3843-12C9-419D-9EE4-016F64AF048F}" type="presOf" srcId="{41D1E35D-B7A5-4F18-A06E-E90E8518BFBB}" destId="{A8A409FA-E0D6-4428-8316-9DFB48042BA4}" srcOrd="1" destOrd="0" presId="urn:microsoft.com/office/officeart/2005/8/layout/pyramid1"/>
    <dgm:cxn modelId="{CF082649-2238-4958-BA83-48C7F2E4749B}" type="presOf" srcId="{9BA8A887-138C-4A73-A9BB-7E6E470EDA65}" destId="{48D63172-78FE-400C-917C-226014DADBFA}" srcOrd="0" destOrd="0" presId="urn:microsoft.com/office/officeart/2005/8/layout/pyramid1"/>
    <dgm:cxn modelId="{3D78D669-EDB9-48AF-9AB3-DC5EA394E1DA}" type="presOf" srcId="{2CB56456-DD37-4691-BA71-940AA78BEC32}" destId="{C0439BEF-332E-4B8F-A43C-EE0AFC18B883}" srcOrd="1" destOrd="0" presId="urn:microsoft.com/office/officeart/2005/8/layout/pyramid1"/>
    <dgm:cxn modelId="{3476646C-C0CE-4F30-A4CA-78BB8F18FE8B}" srcId="{0DD12159-1D47-4573-9FFD-96006FC19960}" destId="{716F653C-CD72-489D-947F-3F55F7EA8F3D}" srcOrd="0" destOrd="0" parTransId="{2816A0D3-9CC4-468F-9A5A-011BBA1F9BC2}" sibTransId="{6A4BE37E-2CD9-4F7C-A055-8BC8244821F7}"/>
    <dgm:cxn modelId="{40F23D7D-2AE2-49F0-AF5A-ECE9D5C49D1E}" type="presOf" srcId="{19918832-4757-4F32-989B-D583EF8189F8}" destId="{CD0FBD12-D603-4BA7-8DF1-C116A918CAA3}" srcOrd="1" destOrd="0" presId="urn:microsoft.com/office/officeart/2005/8/layout/pyramid1"/>
    <dgm:cxn modelId="{D3E84083-03EA-4D74-8CCD-0917CB3A9C7C}" srcId="{52E0107C-97EA-4E57-8B26-7A68BBF89AFD}" destId="{24B87270-3792-4741-BEC0-4B2AE40706BE}" srcOrd="0" destOrd="0" parTransId="{3393F3AD-BBCA-4A4C-B991-40A7E1132697}" sibTransId="{66622429-B883-4830-A029-5DE96B3F67FD}"/>
    <dgm:cxn modelId="{CDD5E383-D8FF-4CBE-8676-8849B066D694}" type="presOf" srcId="{07A43776-CA0D-481A-AC00-F777DC5FE28D}" destId="{0F546E47-0197-4082-99EF-C4A98BE607DD}" srcOrd="0" destOrd="0" presId="urn:microsoft.com/office/officeart/2005/8/layout/pyramid1"/>
    <dgm:cxn modelId="{16A4668F-DA38-48C1-AECF-98DBEC9F6C98}" type="presOf" srcId="{62F8569F-D29F-4B8D-8C62-A5537FB57B4D}" destId="{59BCE110-1DE5-43BF-BCAD-8528E4D7C47E}" srcOrd="0" destOrd="0" presId="urn:microsoft.com/office/officeart/2005/8/layout/pyramid1"/>
    <dgm:cxn modelId="{A63C5D9F-0A41-4F51-A267-73A077817692}" srcId="{2CB56456-DD37-4691-BA71-940AA78BEC32}" destId="{19918832-4757-4F32-989B-D583EF8189F8}" srcOrd="0" destOrd="0" parTransId="{DA779856-0011-4540-8D5B-A4CB723342DF}" sibTransId="{1E8FBE56-8A6F-4AEA-8FE2-0DFBC1BCF501}"/>
    <dgm:cxn modelId="{ECF6D8A7-3AA7-4388-B9D3-EE1ECC35BDEB}" type="presOf" srcId="{9BA8A887-138C-4A73-A9BB-7E6E470EDA65}" destId="{7EC618A4-3927-40A8-8AF0-D55208966101}" srcOrd="1" destOrd="0" presId="urn:microsoft.com/office/officeart/2005/8/layout/pyramid1"/>
    <dgm:cxn modelId="{447957A8-1684-4718-8F14-58ABC74CB2BA}" type="presOf" srcId="{BF3F83D7-A289-4E27-B52E-7AC6F3277AC5}" destId="{C860C85D-1529-4485-A5AA-AB34D4D292B2}" srcOrd="1" destOrd="0" presId="urn:microsoft.com/office/officeart/2005/8/layout/pyramid1"/>
    <dgm:cxn modelId="{C32FEAAB-DC96-442F-8810-E198C772DD5C}" type="presOf" srcId="{BF3F83D7-A289-4E27-B52E-7AC6F3277AC5}" destId="{454B51EB-5E9E-423F-A2A9-2E9EB10F90CD}" srcOrd="0" destOrd="0" presId="urn:microsoft.com/office/officeart/2005/8/layout/pyramid1"/>
    <dgm:cxn modelId="{AC66BFAF-EE9A-4356-BC79-893C2D0E71D7}" type="presOf" srcId="{24B87270-3792-4741-BEC0-4B2AE40706BE}" destId="{FB92CA3B-39DB-4CC0-AFE5-4951BB0780B5}" srcOrd="1" destOrd="0" presId="urn:microsoft.com/office/officeart/2005/8/layout/pyramid1"/>
    <dgm:cxn modelId="{E37852D0-0CA5-421C-9BE9-B4413F260841}" srcId="{0DD12159-1D47-4573-9FFD-96006FC19960}" destId="{9BA8A887-138C-4A73-A9BB-7E6E470EDA65}" srcOrd="4" destOrd="0" parTransId="{D314E50E-8AFD-4F7A-A198-CEFDAC6EE8BC}" sibTransId="{6611B8F5-7849-4140-B699-63916F2135A5}"/>
    <dgm:cxn modelId="{BF44CDD1-911A-4A15-845A-68080D24A89F}" type="presOf" srcId="{716F653C-CD72-489D-947F-3F55F7EA8F3D}" destId="{D8244594-B7B6-42BA-A594-92ECE1CF4785}" srcOrd="0" destOrd="0" presId="urn:microsoft.com/office/officeart/2005/8/layout/pyramid1"/>
    <dgm:cxn modelId="{025371DC-0FC9-433F-B001-BAB58A8912DE}" type="presOf" srcId="{07A43776-CA0D-481A-AC00-F777DC5FE28D}" destId="{32FAD480-148B-4325-8ACC-87C2076B7BB7}" srcOrd="1" destOrd="0" presId="urn:microsoft.com/office/officeart/2005/8/layout/pyramid1"/>
    <dgm:cxn modelId="{C11BCCE6-E08D-4629-BEDC-4583012B2B57}" srcId="{0DD12159-1D47-4573-9FFD-96006FC19960}" destId="{2CB56456-DD37-4691-BA71-940AA78BEC32}" srcOrd="2" destOrd="0" parTransId="{0EDE294F-4EAC-4F72-B0DC-A75C92372AB6}" sibTransId="{6AA755D2-DC96-48D7-A0D1-8B7BDD89DBD0}"/>
    <dgm:cxn modelId="{2387C6E8-1E3D-442A-BA00-E4C569A5350C}" srcId="{9BA8A887-138C-4A73-A9BB-7E6E470EDA65}" destId="{62F8569F-D29F-4B8D-8C62-A5537FB57B4D}" srcOrd="0" destOrd="0" parTransId="{FC26D7B8-B388-42B9-A95A-AFF683E02AE4}" sibTransId="{8A626929-D307-454D-A0AB-7013EE0E8E61}"/>
    <dgm:cxn modelId="{1042F6F3-8208-4751-9ABD-E13D5EF64252}" srcId="{0DD12159-1D47-4573-9FFD-96006FC19960}" destId="{BF3F83D7-A289-4E27-B52E-7AC6F3277AC5}" srcOrd="3" destOrd="0" parTransId="{1B60DCFE-E9ED-4981-8A00-30333AC395EA}" sibTransId="{8BADA574-AEFC-47DE-866A-D3D61D0AF341}"/>
    <dgm:cxn modelId="{57F4F9F4-BF09-4E3A-98E4-F0B9C933A3AF}" type="presOf" srcId="{24B87270-3792-4741-BEC0-4B2AE40706BE}" destId="{2A2E8500-0E55-48C5-8708-4EA95958FCE7}" srcOrd="0" destOrd="0" presId="urn:microsoft.com/office/officeart/2005/8/layout/pyramid1"/>
    <dgm:cxn modelId="{E5E31AFA-45D9-435E-91B2-35CC474346AE}" type="presOf" srcId="{52E0107C-97EA-4E57-8B26-7A68BBF89AFD}" destId="{863D4F36-65AB-4C62-A5FA-7C4BF1109A64}" srcOrd="0" destOrd="0" presId="urn:microsoft.com/office/officeart/2005/8/layout/pyramid1"/>
    <dgm:cxn modelId="{823CE769-6D60-429D-A5E2-86FE7B61D835}" type="presParOf" srcId="{44443D08-29BC-4B6B-916E-2877F48FB9F9}" destId="{E82B5171-A2BF-40AC-82B1-9F50328C076D}" srcOrd="0" destOrd="0" presId="urn:microsoft.com/office/officeart/2005/8/layout/pyramid1"/>
    <dgm:cxn modelId="{6413A7F9-88C9-43BD-A973-1D5D312E9421}" type="presParOf" srcId="{E82B5171-A2BF-40AC-82B1-9F50328C076D}" destId="{0F546E47-0197-4082-99EF-C4A98BE607DD}" srcOrd="0" destOrd="0" presId="urn:microsoft.com/office/officeart/2005/8/layout/pyramid1"/>
    <dgm:cxn modelId="{11AAD1FE-301E-422F-BFDB-B1ECA01E9F8E}" type="presParOf" srcId="{E82B5171-A2BF-40AC-82B1-9F50328C076D}" destId="{32FAD480-148B-4325-8ACC-87C2076B7BB7}" srcOrd="1" destOrd="0" presId="urn:microsoft.com/office/officeart/2005/8/layout/pyramid1"/>
    <dgm:cxn modelId="{A021D6DF-9199-4856-B645-AE85E1A34DAE}" type="presParOf" srcId="{E82B5171-A2BF-40AC-82B1-9F50328C076D}" destId="{D8244594-B7B6-42BA-A594-92ECE1CF4785}" srcOrd="2" destOrd="0" presId="urn:microsoft.com/office/officeart/2005/8/layout/pyramid1"/>
    <dgm:cxn modelId="{BDEA1ADF-77D9-43E8-86D8-B06626B1A0F5}" type="presParOf" srcId="{E82B5171-A2BF-40AC-82B1-9F50328C076D}" destId="{AE606E6C-7EAC-454D-A60E-07813F7D7540}" srcOrd="3" destOrd="0" presId="urn:microsoft.com/office/officeart/2005/8/layout/pyramid1"/>
    <dgm:cxn modelId="{0358E1E4-DC86-4B20-8AFB-5D93590A5A05}" type="presParOf" srcId="{44443D08-29BC-4B6B-916E-2877F48FB9F9}" destId="{8E958FD9-B37C-4BE3-8688-EEDBA08001B0}" srcOrd="1" destOrd="0" presId="urn:microsoft.com/office/officeart/2005/8/layout/pyramid1"/>
    <dgm:cxn modelId="{E1604F9F-680F-4222-BC44-2AF7D8346409}" type="presParOf" srcId="{8E958FD9-B37C-4BE3-8688-EEDBA08001B0}" destId="{2A2E8500-0E55-48C5-8708-4EA95958FCE7}" srcOrd="0" destOrd="0" presId="urn:microsoft.com/office/officeart/2005/8/layout/pyramid1"/>
    <dgm:cxn modelId="{5BAFDCAA-B665-4794-8F12-8E414194F7CF}" type="presParOf" srcId="{8E958FD9-B37C-4BE3-8688-EEDBA08001B0}" destId="{FB92CA3B-39DB-4CC0-AFE5-4951BB0780B5}" srcOrd="1" destOrd="0" presId="urn:microsoft.com/office/officeart/2005/8/layout/pyramid1"/>
    <dgm:cxn modelId="{8E1A8FE2-588C-4733-955C-37629AD516CB}" type="presParOf" srcId="{8E958FD9-B37C-4BE3-8688-EEDBA08001B0}" destId="{863D4F36-65AB-4C62-A5FA-7C4BF1109A64}" srcOrd="2" destOrd="0" presId="urn:microsoft.com/office/officeart/2005/8/layout/pyramid1"/>
    <dgm:cxn modelId="{B2E627DF-BEC2-48FC-9ED4-D5766CF6F7AA}" type="presParOf" srcId="{8E958FD9-B37C-4BE3-8688-EEDBA08001B0}" destId="{88BFF2E6-0028-4BE7-A0C5-D98DB37C9806}" srcOrd="3" destOrd="0" presId="urn:microsoft.com/office/officeart/2005/8/layout/pyramid1"/>
    <dgm:cxn modelId="{2E288E0B-A372-4CDE-8D68-D4E99074A511}" type="presParOf" srcId="{44443D08-29BC-4B6B-916E-2877F48FB9F9}" destId="{BD3CFF88-37C6-485B-A517-E1B11BFED42D}" srcOrd="2" destOrd="0" presId="urn:microsoft.com/office/officeart/2005/8/layout/pyramid1"/>
    <dgm:cxn modelId="{3BB0C6A8-4510-4D3B-96D4-F909F8329B41}" type="presParOf" srcId="{BD3CFF88-37C6-485B-A517-E1B11BFED42D}" destId="{CE951CBC-F160-4781-B331-05FDA945361F}" srcOrd="0" destOrd="0" presId="urn:microsoft.com/office/officeart/2005/8/layout/pyramid1"/>
    <dgm:cxn modelId="{36EDE785-E8D5-45D5-A206-460542973FF0}" type="presParOf" srcId="{BD3CFF88-37C6-485B-A517-E1B11BFED42D}" destId="{CD0FBD12-D603-4BA7-8DF1-C116A918CAA3}" srcOrd="1" destOrd="0" presId="urn:microsoft.com/office/officeart/2005/8/layout/pyramid1"/>
    <dgm:cxn modelId="{E9FDBC03-DFCD-4212-9A64-931E62174ACC}" type="presParOf" srcId="{BD3CFF88-37C6-485B-A517-E1B11BFED42D}" destId="{3A6D73A9-B3CC-4A63-AAAD-D559F3593EBD}" srcOrd="2" destOrd="0" presId="urn:microsoft.com/office/officeart/2005/8/layout/pyramid1"/>
    <dgm:cxn modelId="{E978FE98-5045-48DB-8138-F6ABBFDCF657}" type="presParOf" srcId="{BD3CFF88-37C6-485B-A517-E1B11BFED42D}" destId="{C0439BEF-332E-4B8F-A43C-EE0AFC18B883}" srcOrd="3" destOrd="0" presId="urn:microsoft.com/office/officeart/2005/8/layout/pyramid1"/>
    <dgm:cxn modelId="{A1DF64E3-342D-4E13-8B2C-14F7CA7F0E29}" type="presParOf" srcId="{44443D08-29BC-4B6B-916E-2877F48FB9F9}" destId="{E34E0992-F626-4861-95F1-5330C25AC56F}" srcOrd="3" destOrd="0" presId="urn:microsoft.com/office/officeart/2005/8/layout/pyramid1"/>
    <dgm:cxn modelId="{5FFA6C8C-00FA-4460-83D2-F7893020A119}" type="presParOf" srcId="{E34E0992-F626-4861-95F1-5330C25AC56F}" destId="{4EFB6780-5899-4F47-A8BC-D9DB832F8A16}" srcOrd="0" destOrd="0" presId="urn:microsoft.com/office/officeart/2005/8/layout/pyramid1"/>
    <dgm:cxn modelId="{5AF401A8-4859-421A-A9BB-0359C62FACDB}" type="presParOf" srcId="{E34E0992-F626-4861-95F1-5330C25AC56F}" destId="{A8A409FA-E0D6-4428-8316-9DFB48042BA4}" srcOrd="1" destOrd="0" presId="urn:microsoft.com/office/officeart/2005/8/layout/pyramid1"/>
    <dgm:cxn modelId="{D3DDEF98-3721-484C-9CFA-BDABA2E64941}" type="presParOf" srcId="{E34E0992-F626-4861-95F1-5330C25AC56F}" destId="{454B51EB-5E9E-423F-A2A9-2E9EB10F90CD}" srcOrd="2" destOrd="0" presId="urn:microsoft.com/office/officeart/2005/8/layout/pyramid1"/>
    <dgm:cxn modelId="{CC89871E-0510-4367-84CD-4B30B2FA65F5}" type="presParOf" srcId="{E34E0992-F626-4861-95F1-5330C25AC56F}" destId="{C860C85D-1529-4485-A5AA-AB34D4D292B2}" srcOrd="3" destOrd="0" presId="urn:microsoft.com/office/officeart/2005/8/layout/pyramid1"/>
    <dgm:cxn modelId="{4BEF94E8-DE34-42D6-8782-A7B815093284}" type="presParOf" srcId="{44443D08-29BC-4B6B-916E-2877F48FB9F9}" destId="{B302D233-DF28-486A-BDDD-C9211754A71C}" srcOrd="4" destOrd="0" presId="urn:microsoft.com/office/officeart/2005/8/layout/pyramid1"/>
    <dgm:cxn modelId="{EA8B3655-CDFA-4C41-BC1B-0C48EA9CBCD4}" type="presParOf" srcId="{B302D233-DF28-486A-BDDD-C9211754A71C}" destId="{59BCE110-1DE5-43BF-BCAD-8528E4D7C47E}" srcOrd="0" destOrd="0" presId="urn:microsoft.com/office/officeart/2005/8/layout/pyramid1"/>
    <dgm:cxn modelId="{450F710A-80B2-4B90-8BCF-A44238801EFF}" type="presParOf" srcId="{B302D233-DF28-486A-BDDD-C9211754A71C}" destId="{8EFBD7FF-8D9A-429F-84A9-344BF890F52E}" srcOrd="1" destOrd="0" presId="urn:microsoft.com/office/officeart/2005/8/layout/pyramid1"/>
    <dgm:cxn modelId="{3BB1A2EA-0C47-4436-B7B8-F6F2850052D1}" type="presParOf" srcId="{B302D233-DF28-486A-BDDD-C9211754A71C}" destId="{48D63172-78FE-400C-917C-226014DADBFA}" srcOrd="2" destOrd="0" presId="urn:microsoft.com/office/officeart/2005/8/layout/pyramid1"/>
    <dgm:cxn modelId="{21962853-C275-440F-80D3-F9C815A2E83C}" type="presParOf" srcId="{B302D233-DF28-486A-BDDD-C9211754A71C}" destId="{7EC618A4-3927-40A8-8AF0-D55208966101}" srcOrd="3"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F10E046-7D6B-49F9-97A4-16CE66507CF0}" type="doc">
      <dgm:prSet loTypeId="urn:microsoft.com/office/officeart/2005/8/layout/process1" loCatId="process" qsTypeId="urn:microsoft.com/office/officeart/2005/8/quickstyle/simple1" qsCatId="simple" csTypeId="urn:microsoft.com/office/officeart/2005/8/colors/accent1_2" csCatId="accent1" phldr="1"/>
      <dgm:spPr/>
    </dgm:pt>
    <dgm:pt modelId="{3B7E33A7-44B2-457A-B332-C01EE66BBCCC}">
      <dgm:prSet phldrT="[Text]"/>
      <dgm:spPr/>
      <dgm:t>
        <a:bodyPr/>
        <a:lstStyle/>
        <a:p>
          <a:r>
            <a:rPr lang="en-GB" dirty="0">
              <a:solidFill>
                <a:schemeClr val="tx1"/>
              </a:solidFill>
            </a:rPr>
            <a:t>On </a:t>
          </a:r>
          <a:r>
            <a:rPr lang="en-GB">
              <a:solidFill>
                <a:schemeClr val="tx1"/>
              </a:solidFill>
            </a:rPr>
            <a:t>average a student with 1 </a:t>
          </a:r>
          <a:r>
            <a:rPr lang="en-GB" dirty="0">
              <a:solidFill>
                <a:schemeClr val="tx1"/>
              </a:solidFill>
            </a:rPr>
            <a:t>day of absence in the first week of summer term</a:t>
          </a:r>
        </a:p>
      </dgm:t>
    </dgm:pt>
    <dgm:pt modelId="{745E4136-A665-48B7-ACB7-FBCB7F94EE62}" type="parTrans" cxnId="{CE5BFA7E-18D8-4243-8FAF-1CC9874BF729}">
      <dgm:prSet/>
      <dgm:spPr/>
      <dgm:t>
        <a:bodyPr/>
        <a:lstStyle/>
        <a:p>
          <a:endParaRPr lang="en-GB"/>
        </a:p>
      </dgm:t>
    </dgm:pt>
    <dgm:pt modelId="{DDA33647-A99C-4623-93AA-FC8FB6F1913E}" type="sibTrans" cxnId="{CE5BFA7E-18D8-4243-8FAF-1CC9874BF729}">
      <dgm:prSet/>
      <dgm:spPr/>
      <dgm:t>
        <a:bodyPr/>
        <a:lstStyle/>
        <a:p>
          <a:endParaRPr lang="en-GB"/>
        </a:p>
      </dgm:t>
    </dgm:pt>
    <dgm:pt modelId="{5E834795-6498-4DF5-9BFF-809FB736C8AE}">
      <dgm:prSet phldrT="[Text]"/>
      <dgm:spPr/>
      <dgm:t>
        <a:bodyPr/>
        <a:lstStyle/>
        <a:p>
          <a:r>
            <a:rPr lang="en-GB" dirty="0">
              <a:solidFill>
                <a:schemeClr val="tx1"/>
              </a:solidFill>
            </a:rPr>
            <a:t>31 days of absence across the academic year</a:t>
          </a:r>
        </a:p>
      </dgm:t>
    </dgm:pt>
    <dgm:pt modelId="{81023A64-146B-411B-B69D-0F760B689365}" type="parTrans" cxnId="{1B93B7E0-BC2F-43D5-BE1D-2D80C3DEDEC1}">
      <dgm:prSet/>
      <dgm:spPr/>
      <dgm:t>
        <a:bodyPr/>
        <a:lstStyle/>
        <a:p>
          <a:endParaRPr lang="en-GB"/>
        </a:p>
      </dgm:t>
    </dgm:pt>
    <dgm:pt modelId="{10DC8DC6-D213-41A2-B9CB-0E762AADBFEF}" type="sibTrans" cxnId="{1B93B7E0-BC2F-43D5-BE1D-2D80C3DEDEC1}">
      <dgm:prSet/>
      <dgm:spPr/>
      <dgm:t>
        <a:bodyPr/>
        <a:lstStyle/>
        <a:p>
          <a:endParaRPr lang="en-GB"/>
        </a:p>
      </dgm:t>
    </dgm:pt>
    <dgm:pt modelId="{020631CA-5462-4DC0-8B04-46AE03AB77F5}" type="pres">
      <dgm:prSet presAssocID="{FF10E046-7D6B-49F9-97A4-16CE66507CF0}" presName="Name0" presStyleCnt="0">
        <dgm:presLayoutVars>
          <dgm:dir/>
          <dgm:resizeHandles val="exact"/>
        </dgm:presLayoutVars>
      </dgm:prSet>
      <dgm:spPr/>
    </dgm:pt>
    <dgm:pt modelId="{E868C909-6FF8-48C5-A2DE-FE13E26B94C2}" type="pres">
      <dgm:prSet presAssocID="{3B7E33A7-44B2-457A-B332-C01EE66BBCCC}" presName="node" presStyleLbl="node1" presStyleIdx="0" presStyleCnt="2">
        <dgm:presLayoutVars>
          <dgm:bulletEnabled val="1"/>
        </dgm:presLayoutVars>
      </dgm:prSet>
      <dgm:spPr/>
    </dgm:pt>
    <dgm:pt modelId="{59BCB655-D65C-4775-A9D8-88E15EF82587}" type="pres">
      <dgm:prSet presAssocID="{DDA33647-A99C-4623-93AA-FC8FB6F1913E}" presName="sibTrans" presStyleLbl="sibTrans2D1" presStyleIdx="0" presStyleCnt="1"/>
      <dgm:spPr/>
    </dgm:pt>
    <dgm:pt modelId="{F206CEB6-8A97-443B-8FD4-965530AC0329}" type="pres">
      <dgm:prSet presAssocID="{DDA33647-A99C-4623-93AA-FC8FB6F1913E}" presName="connectorText" presStyleLbl="sibTrans2D1" presStyleIdx="0" presStyleCnt="1"/>
      <dgm:spPr/>
    </dgm:pt>
    <dgm:pt modelId="{F491BC86-2054-4ADA-8392-C38C8D7ACFB5}" type="pres">
      <dgm:prSet presAssocID="{5E834795-6498-4DF5-9BFF-809FB736C8AE}" presName="node" presStyleLbl="node1" presStyleIdx="1" presStyleCnt="2">
        <dgm:presLayoutVars>
          <dgm:bulletEnabled val="1"/>
        </dgm:presLayoutVars>
      </dgm:prSet>
      <dgm:spPr/>
    </dgm:pt>
  </dgm:ptLst>
  <dgm:cxnLst>
    <dgm:cxn modelId="{ABE4A829-0052-4131-A95B-2819F7D2C52F}" type="presOf" srcId="{DDA33647-A99C-4623-93AA-FC8FB6F1913E}" destId="{59BCB655-D65C-4775-A9D8-88E15EF82587}" srcOrd="0" destOrd="0" presId="urn:microsoft.com/office/officeart/2005/8/layout/process1"/>
    <dgm:cxn modelId="{5F28252A-1184-41AC-AAB6-7197F5DE164D}" type="presOf" srcId="{DDA33647-A99C-4623-93AA-FC8FB6F1913E}" destId="{F206CEB6-8A97-443B-8FD4-965530AC0329}" srcOrd="1" destOrd="0" presId="urn:microsoft.com/office/officeart/2005/8/layout/process1"/>
    <dgm:cxn modelId="{CE5BFA7E-18D8-4243-8FAF-1CC9874BF729}" srcId="{FF10E046-7D6B-49F9-97A4-16CE66507CF0}" destId="{3B7E33A7-44B2-457A-B332-C01EE66BBCCC}" srcOrd="0" destOrd="0" parTransId="{745E4136-A665-48B7-ACB7-FBCB7F94EE62}" sibTransId="{DDA33647-A99C-4623-93AA-FC8FB6F1913E}"/>
    <dgm:cxn modelId="{F7D31C9C-A39B-420F-9CFB-C51644B6B432}" type="presOf" srcId="{FF10E046-7D6B-49F9-97A4-16CE66507CF0}" destId="{020631CA-5462-4DC0-8B04-46AE03AB77F5}" srcOrd="0" destOrd="0" presId="urn:microsoft.com/office/officeart/2005/8/layout/process1"/>
    <dgm:cxn modelId="{00574FAC-D746-4EFE-B2BA-5E8767AB11B0}" type="presOf" srcId="{3B7E33A7-44B2-457A-B332-C01EE66BBCCC}" destId="{E868C909-6FF8-48C5-A2DE-FE13E26B94C2}" srcOrd="0" destOrd="0" presId="urn:microsoft.com/office/officeart/2005/8/layout/process1"/>
    <dgm:cxn modelId="{1B93B7E0-BC2F-43D5-BE1D-2D80C3DEDEC1}" srcId="{FF10E046-7D6B-49F9-97A4-16CE66507CF0}" destId="{5E834795-6498-4DF5-9BFF-809FB736C8AE}" srcOrd="1" destOrd="0" parTransId="{81023A64-146B-411B-B69D-0F760B689365}" sibTransId="{10DC8DC6-D213-41A2-B9CB-0E762AADBFEF}"/>
    <dgm:cxn modelId="{84ACCCEE-9A6E-4008-94C2-DF33DD48ACFF}" type="presOf" srcId="{5E834795-6498-4DF5-9BFF-809FB736C8AE}" destId="{F491BC86-2054-4ADA-8392-C38C8D7ACFB5}" srcOrd="0" destOrd="0" presId="urn:microsoft.com/office/officeart/2005/8/layout/process1"/>
    <dgm:cxn modelId="{47F998AC-B269-4199-99F2-BC557ABDB9D8}" type="presParOf" srcId="{020631CA-5462-4DC0-8B04-46AE03AB77F5}" destId="{E868C909-6FF8-48C5-A2DE-FE13E26B94C2}" srcOrd="0" destOrd="0" presId="urn:microsoft.com/office/officeart/2005/8/layout/process1"/>
    <dgm:cxn modelId="{D01882E4-82FF-486A-9337-1B89085CA882}" type="presParOf" srcId="{020631CA-5462-4DC0-8B04-46AE03AB77F5}" destId="{59BCB655-D65C-4775-A9D8-88E15EF82587}" srcOrd="1" destOrd="0" presId="urn:microsoft.com/office/officeart/2005/8/layout/process1"/>
    <dgm:cxn modelId="{454302F1-FE45-46B4-8BA4-51EB5A42EA3C}" type="presParOf" srcId="{59BCB655-D65C-4775-A9D8-88E15EF82587}" destId="{F206CEB6-8A97-443B-8FD4-965530AC0329}" srcOrd="0" destOrd="0" presId="urn:microsoft.com/office/officeart/2005/8/layout/process1"/>
    <dgm:cxn modelId="{7ED3A5A0-25CE-4F7E-AF24-D66B553DCC4C}" type="presParOf" srcId="{020631CA-5462-4DC0-8B04-46AE03AB77F5}" destId="{F491BC86-2054-4ADA-8392-C38C8D7ACFB5}" srcOrd="2"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546E47-0197-4082-99EF-C4A98BE607DD}">
      <dsp:nvSpPr>
        <dsp:cNvPr id="0" name=""/>
        <dsp:cNvSpPr/>
      </dsp:nvSpPr>
      <dsp:spPr>
        <a:xfrm rot="10800000">
          <a:off x="3677878" y="0"/>
          <a:ext cx="7139411" cy="967973"/>
        </a:xfrm>
        <a:prstGeom prst="nonIsoscelesTrapezoid">
          <a:avLst>
            <a:gd name="adj1" fmla="val 0"/>
            <a:gd name="adj2" fmla="val 75991"/>
          </a:avLst>
        </a:prstGeom>
        <a:solidFill>
          <a:srgbClr val="00B050">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228600" lvl="1" indent="-228600" algn="l" defTabSz="1200150">
            <a:lnSpc>
              <a:spcPct val="90000"/>
            </a:lnSpc>
            <a:spcBef>
              <a:spcPct val="0"/>
            </a:spcBef>
            <a:spcAft>
              <a:spcPct val="15000"/>
            </a:spcAft>
            <a:buChar char="•"/>
          </a:pPr>
          <a:r>
            <a:rPr lang="en-GB" sz="2700" kern="1200"/>
            <a:t>Our target for all students</a:t>
          </a:r>
        </a:p>
      </dsp:txBody>
      <dsp:txXfrm rot="10800000">
        <a:off x="4413454" y="0"/>
        <a:ext cx="6403835" cy="967973"/>
      </dsp:txXfrm>
    </dsp:sp>
    <dsp:sp modelId="{D8244594-B7B6-42BA-A594-92ECE1CF4785}">
      <dsp:nvSpPr>
        <dsp:cNvPr id="0" name=""/>
        <dsp:cNvSpPr/>
      </dsp:nvSpPr>
      <dsp:spPr>
        <a:xfrm>
          <a:off x="2942302" y="0"/>
          <a:ext cx="1471151" cy="967973"/>
        </a:xfrm>
        <a:prstGeom prst="trapezoid">
          <a:avLst>
            <a:gd name="adj" fmla="val 75991"/>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1778000">
            <a:lnSpc>
              <a:spcPct val="90000"/>
            </a:lnSpc>
            <a:spcBef>
              <a:spcPct val="0"/>
            </a:spcBef>
            <a:spcAft>
              <a:spcPct val="35000"/>
            </a:spcAft>
            <a:buNone/>
          </a:pPr>
          <a:r>
            <a:rPr lang="en-GB" sz="4000" kern="1200"/>
            <a:t>100%</a:t>
          </a:r>
        </a:p>
      </dsp:txBody>
      <dsp:txXfrm>
        <a:off x="2942302" y="0"/>
        <a:ext cx="1471151" cy="967973"/>
      </dsp:txXfrm>
    </dsp:sp>
    <dsp:sp modelId="{2A2E8500-0E55-48C5-8708-4EA95958FCE7}">
      <dsp:nvSpPr>
        <dsp:cNvPr id="0" name=""/>
        <dsp:cNvSpPr/>
      </dsp:nvSpPr>
      <dsp:spPr>
        <a:xfrm rot="10800000">
          <a:off x="4413454" y="967973"/>
          <a:ext cx="6403835" cy="967973"/>
        </a:xfrm>
        <a:prstGeom prst="nonIsoscelesTrapezoid">
          <a:avLst>
            <a:gd name="adj1" fmla="val 0"/>
            <a:gd name="adj2" fmla="val 75991"/>
          </a:avLst>
        </a:prstGeom>
        <a:solidFill>
          <a:srgbClr val="92D05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228600" lvl="1" indent="-228600" algn="l" defTabSz="1200150">
            <a:lnSpc>
              <a:spcPct val="90000"/>
            </a:lnSpc>
            <a:spcBef>
              <a:spcPct val="0"/>
            </a:spcBef>
            <a:spcAft>
              <a:spcPct val="15000"/>
            </a:spcAft>
            <a:buChar char="•"/>
          </a:pPr>
          <a:r>
            <a:rPr lang="en-GB" sz="2700" kern="1200"/>
            <a:t>6 Days Absence or 30 lessons missed</a:t>
          </a:r>
        </a:p>
      </dsp:txBody>
      <dsp:txXfrm rot="10800000">
        <a:off x="5149030" y="967973"/>
        <a:ext cx="5668259" cy="967973"/>
      </dsp:txXfrm>
    </dsp:sp>
    <dsp:sp modelId="{863D4F36-65AB-4C62-A5FA-7C4BF1109A64}">
      <dsp:nvSpPr>
        <dsp:cNvPr id="0" name=""/>
        <dsp:cNvSpPr/>
      </dsp:nvSpPr>
      <dsp:spPr>
        <a:xfrm>
          <a:off x="2206727" y="967973"/>
          <a:ext cx="2942302" cy="967973"/>
        </a:xfrm>
        <a:prstGeom prst="trapezoid">
          <a:avLst>
            <a:gd name="adj" fmla="val 75991"/>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r>
            <a:rPr lang="en-GB" sz="3600" kern="1200"/>
            <a:t>97%</a:t>
          </a:r>
        </a:p>
      </dsp:txBody>
      <dsp:txXfrm>
        <a:off x="2721630" y="967973"/>
        <a:ext cx="1912496" cy="967973"/>
      </dsp:txXfrm>
    </dsp:sp>
    <dsp:sp modelId="{CE951CBC-F160-4781-B331-05FDA945361F}">
      <dsp:nvSpPr>
        <dsp:cNvPr id="0" name=""/>
        <dsp:cNvSpPr/>
      </dsp:nvSpPr>
      <dsp:spPr>
        <a:xfrm rot="10800000">
          <a:off x="5149030" y="1935946"/>
          <a:ext cx="5668259" cy="967973"/>
        </a:xfrm>
        <a:prstGeom prst="nonIsoscelesTrapezoid">
          <a:avLst>
            <a:gd name="adj1" fmla="val 0"/>
            <a:gd name="adj2" fmla="val 75991"/>
          </a:avLst>
        </a:prstGeom>
        <a:solidFill>
          <a:srgbClr val="FFFF00">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228600" lvl="1" indent="-228600" algn="l" defTabSz="1200150">
            <a:lnSpc>
              <a:spcPct val="90000"/>
            </a:lnSpc>
            <a:spcBef>
              <a:spcPct val="0"/>
            </a:spcBef>
            <a:spcAft>
              <a:spcPct val="15000"/>
            </a:spcAft>
            <a:buChar char="•"/>
          </a:pPr>
          <a:r>
            <a:rPr lang="en-GB" sz="2700" kern="1200"/>
            <a:t>10 Days Absence or 50 lessons missed </a:t>
          </a:r>
        </a:p>
      </dsp:txBody>
      <dsp:txXfrm rot="10800000">
        <a:off x="5884605" y="1935946"/>
        <a:ext cx="4932684" cy="967973"/>
      </dsp:txXfrm>
    </dsp:sp>
    <dsp:sp modelId="{3A6D73A9-B3CC-4A63-AAAD-D559F3593EBD}">
      <dsp:nvSpPr>
        <dsp:cNvPr id="0" name=""/>
        <dsp:cNvSpPr/>
      </dsp:nvSpPr>
      <dsp:spPr>
        <a:xfrm>
          <a:off x="1471151" y="1935946"/>
          <a:ext cx="4413454" cy="967973"/>
        </a:xfrm>
        <a:prstGeom prst="trapezoid">
          <a:avLst>
            <a:gd name="adj" fmla="val 75991"/>
          </a:avLst>
        </a:prstGeom>
        <a:solidFill>
          <a:srgbClr val="FFFF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r>
            <a:rPr lang="en-GB" sz="3600" kern="1200"/>
            <a:t>95%</a:t>
          </a:r>
        </a:p>
      </dsp:txBody>
      <dsp:txXfrm>
        <a:off x="2243505" y="1935946"/>
        <a:ext cx="2868745" cy="967973"/>
      </dsp:txXfrm>
    </dsp:sp>
    <dsp:sp modelId="{4EFB6780-5899-4F47-A8BC-D9DB832F8A16}">
      <dsp:nvSpPr>
        <dsp:cNvPr id="0" name=""/>
        <dsp:cNvSpPr/>
      </dsp:nvSpPr>
      <dsp:spPr>
        <a:xfrm rot="10800000">
          <a:off x="5884605" y="2903919"/>
          <a:ext cx="4932684" cy="967973"/>
        </a:xfrm>
        <a:prstGeom prst="nonIsoscelesTrapezoid">
          <a:avLst>
            <a:gd name="adj1" fmla="val 0"/>
            <a:gd name="adj2" fmla="val 75991"/>
          </a:avLst>
        </a:prstGeom>
        <a:solidFill>
          <a:schemeClr val="accent6">
            <a:lumMod val="60000"/>
            <a:lumOff val="4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228600" lvl="1" indent="-228600" algn="l" defTabSz="1200150">
            <a:lnSpc>
              <a:spcPct val="90000"/>
            </a:lnSpc>
            <a:spcBef>
              <a:spcPct val="0"/>
            </a:spcBef>
            <a:spcAft>
              <a:spcPct val="15000"/>
            </a:spcAft>
            <a:buChar char="•"/>
          </a:pPr>
          <a:r>
            <a:rPr lang="en-GB" sz="2700" kern="1200"/>
            <a:t>19 Days Absence or 95 lessons missed</a:t>
          </a:r>
        </a:p>
      </dsp:txBody>
      <dsp:txXfrm rot="10800000">
        <a:off x="6620181" y="2903919"/>
        <a:ext cx="4197108" cy="967973"/>
      </dsp:txXfrm>
    </dsp:sp>
    <dsp:sp modelId="{454B51EB-5E9E-423F-A2A9-2E9EB10F90CD}">
      <dsp:nvSpPr>
        <dsp:cNvPr id="0" name=""/>
        <dsp:cNvSpPr/>
      </dsp:nvSpPr>
      <dsp:spPr>
        <a:xfrm>
          <a:off x="735575" y="2903919"/>
          <a:ext cx="5884605" cy="967973"/>
        </a:xfrm>
        <a:prstGeom prst="trapezoid">
          <a:avLst>
            <a:gd name="adj" fmla="val 75991"/>
          </a:avLst>
        </a:prstGeom>
        <a:solidFill>
          <a:schemeClr val="accent6">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r>
            <a:rPr lang="en-GB" sz="3600" kern="1200"/>
            <a:t>90%</a:t>
          </a:r>
        </a:p>
      </dsp:txBody>
      <dsp:txXfrm>
        <a:off x="1765381" y="2903919"/>
        <a:ext cx="3824993" cy="967973"/>
      </dsp:txXfrm>
    </dsp:sp>
    <dsp:sp modelId="{59BCE110-1DE5-43BF-BCAD-8528E4D7C47E}">
      <dsp:nvSpPr>
        <dsp:cNvPr id="0" name=""/>
        <dsp:cNvSpPr/>
      </dsp:nvSpPr>
      <dsp:spPr>
        <a:xfrm rot="10800000">
          <a:off x="6620181" y="3871892"/>
          <a:ext cx="4197108" cy="967973"/>
        </a:xfrm>
        <a:prstGeom prst="nonIsoscelesTrapezoid">
          <a:avLst>
            <a:gd name="adj1" fmla="val 0"/>
            <a:gd name="adj2" fmla="val 75991"/>
          </a:avLst>
        </a:prstGeom>
        <a:solidFill>
          <a:srgbClr val="FF0000">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228600" lvl="1" indent="-228600" algn="l" defTabSz="1200150">
            <a:lnSpc>
              <a:spcPct val="90000"/>
            </a:lnSpc>
            <a:spcBef>
              <a:spcPct val="0"/>
            </a:spcBef>
            <a:spcAft>
              <a:spcPct val="15000"/>
            </a:spcAft>
            <a:buChar char="•"/>
          </a:pPr>
          <a:r>
            <a:rPr lang="en-GB" sz="2700" kern="1200"/>
            <a:t>29 Days Absence or 145 lessons missed</a:t>
          </a:r>
        </a:p>
      </dsp:txBody>
      <dsp:txXfrm rot="10800000">
        <a:off x="7355757" y="3871892"/>
        <a:ext cx="3461532" cy="967973"/>
      </dsp:txXfrm>
    </dsp:sp>
    <dsp:sp modelId="{48D63172-78FE-400C-917C-226014DADBFA}">
      <dsp:nvSpPr>
        <dsp:cNvPr id="0" name=""/>
        <dsp:cNvSpPr/>
      </dsp:nvSpPr>
      <dsp:spPr>
        <a:xfrm>
          <a:off x="0" y="3871892"/>
          <a:ext cx="7355757" cy="967973"/>
        </a:xfrm>
        <a:prstGeom prst="trapezoid">
          <a:avLst>
            <a:gd name="adj" fmla="val 75991"/>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r>
            <a:rPr lang="en-GB" sz="3600" kern="1200"/>
            <a:t>85%</a:t>
          </a:r>
        </a:p>
      </dsp:txBody>
      <dsp:txXfrm>
        <a:off x="1287257" y="3871892"/>
        <a:ext cx="4781242" cy="96797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68C909-6FF8-48C5-A2DE-FE13E26B94C2}">
      <dsp:nvSpPr>
        <dsp:cNvPr id="0" name=""/>
        <dsp:cNvSpPr/>
      </dsp:nvSpPr>
      <dsp:spPr>
        <a:xfrm>
          <a:off x="2143" y="891917"/>
          <a:ext cx="4570214" cy="274212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GB" sz="3600" kern="1200" dirty="0">
              <a:solidFill>
                <a:schemeClr val="tx1"/>
              </a:solidFill>
            </a:rPr>
            <a:t>On </a:t>
          </a:r>
          <a:r>
            <a:rPr lang="en-GB" sz="3600" kern="1200">
              <a:solidFill>
                <a:schemeClr val="tx1"/>
              </a:solidFill>
            </a:rPr>
            <a:t>average a student with 1 </a:t>
          </a:r>
          <a:r>
            <a:rPr lang="en-GB" sz="3600" kern="1200" dirty="0">
              <a:solidFill>
                <a:schemeClr val="tx1"/>
              </a:solidFill>
            </a:rPr>
            <a:t>day of absence in the first week of summer term</a:t>
          </a:r>
        </a:p>
      </dsp:txBody>
      <dsp:txXfrm>
        <a:off x="82457" y="972231"/>
        <a:ext cx="4409586" cy="2581500"/>
      </dsp:txXfrm>
    </dsp:sp>
    <dsp:sp modelId="{59BCB655-D65C-4775-A9D8-88E15EF82587}">
      <dsp:nvSpPr>
        <dsp:cNvPr id="0" name=""/>
        <dsp:cNvSpPr/>
      </dsp:nvSpPr>
      <dsp:spPr>
        <a:xfrm>
          <a:off x="5029378" y="1696274"/>
          <a:ext cx="968885" cy="113341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89050">
            <a:lnSpc>
              <a:spcPct val="90000"/>
            </a:lnSpc>
            <a:spcBef>
              <a:spcPct val="0"/>
            </a:spcBef>
            <a:spcAft>
              <a:spcPct val="35000"/>
            </a:spcAft>
            <a:buNone/>
          </a:pPr>
          <a:endParaRPr lang="en-GB" sz="2900" kern="1200"/>
        </a:p>
      </dsp:txBody>
      <dsp:txXfrm>
        <a:off x="5029378" y="1922957"/>
        <a:ext cx="678220" cy="680047"/>
      </dsp:txXfrm>
    </dsp:sp>
    <dsp:sp modelId="{F491BC86-2054-4ADA-8392-C38C8D7ACFB5}">
      <dsp:nvSpPr>
        <dsp:cNvPr id="0" name=""/>
        <dsp:cNvSpPr/>
      </dsp:nvSpPr>
      <dsp:spPr>
        <a:xfrm>
          <a:off x="6400442" y="891917"/>
          <a:ext cx="4570214" cy="274212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GB" sz="3600" kern="1200" dirty="0">
              <a:solidFill>
                <a:schemeClr val="tx1"/>
              </a:solidFill>
            </a:rPr>
            <a:t>31 days of absence across the academic year</a:t>
          </a:r>
        </a:p>
      </dsp:txBody>
      <dsp:txXfrm>
        <a:off x="6480756" y="972231"/>
        <a:ext cx="4409586" cy="2581500"/>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85CD0C8-1D36-43F5-BA20-E1CF84C2BB79}"/>
              </a:ext>
            </a:extLst>
          </p:cNvPr>
          <p:cNvSpPr>
            <a:spLocks noGrp="1"/>
          </p:cNvSpPr>
          <p:nvPr>
            <p:ph type="dt" sz="half" idx="10"/>
          </p:nvPr>
        </p:nvSpPr>
        <p:spPr/>
        <p:txBody>
          <a:bodyPr/>
          <a:lstStyle>
            <a:lvl1pPr>
              <a:defRPr/>
            </a:lvl1pPr>
          </a:lstStyle>
          <a:p>
            <a:pPr>
              <a:defRPr/>
            </a:pPr>
            <a:fld id="{B2973DFB-DEAF-4FDC-8C82-FEF8EEDD78BB}" type="datetimeFigureOut">
              <a:rPr lang="en-GB"/>
              <a:pPr>
                <a:defRPr/>
              </a:pPr>
              <a:t>15/07/2023</a:t>
            </a:fld>
            <a:endParaRPr lang="en-GB"/>
          </a:p>
        </p:txBody>
      </p:sp>
      <p:sp>
        <p:nvSpPr>
          <p:cNvPr id="5" name="Footer Placeholder 4">
            <a:extLst>
              <a:ext uri="{FF2B5EF4-FFF2-40B4-BE49-F238E27FC236}">
                <a16:creationId xmlns:a16="http://schemas.microsoft.com/office/drawing/2014/main" id="{40797B31-D95A-4F39-B06E-984A6119BF27}"/>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0D285ABB-DC8E-4442-BE0E-0AF52D4FC30A}"/>
              </a:ext>
            </a:extLst>
          </p:cNvPr>
          <p:cNvSpPr>
            <a:spLocks noGrp="1"/>
          </p:cNvSpPr>
          <p:nvPr>
            <p:ph type="sldNum" sz="quarter" idx="12"/>
          </p:nvPr>
        </p:nvSpPr>
        <p:spPr/>
        <p:txBody>
          <a:bodyPr/>
          <a:lstStyle>
            <a:lvl1pPr>
              <a:defRPr/>
            </a:lvl1pPr>
          </a:lstStyle>
          <a:p>
            <a:fld id="{AD62E329-6692-40A4-8428-178D0ED7FEC3}" type="slidenum">
              <a:rPr lang="en-GB" altLang="en-US"/>
              <a:pPr/>
              <a:t>‹#›</a:t>
            </a:fld>
            <a:endParaRPr lang="en-GB" altLang="en-US"/>
          </a:p>
        </p:txBody>
      </p:sp>
    </p:spTree>
    <p:extLst>
      <p:ext uri="{BB962C8B-B14F-4D97-AF65-F5344CB8AC3E}">
        <p14:creationId xmlns:p14="http://schemas.microsoft.com/office/powerpoint/2010/main" val="1304641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98F2724-877B-43FB-95D7-75FD50179EBC}"/>
              </a:ext>
            </a:extLst>
          </p:cNvPr>
          <p:cNvSpPr>
            <a:spLocks noGrp="1"/>
          </p:cNvSpPr>
          <p:nvPr>
            <p:ph type="dt" sz="half" idx="10"/>
          </p:nvPr>
        </p:nvSpPr>
        <p:spPr/>
        <p:txBody>
          <a:bodyPr/>
          <a:lstStyle>
            <a:lvl1pPr>
              <a:defRPr/>
            </a:lvl1pPr>
          </a:lstStyle>
          <a:p>
            <a:pPr>
              <a:defRPr/>
            </a:pPr>
            <a:fld id="{A6805ACC-3573-420E-9397-666B46D27464}" type="datetimeFigureOut">
              <a:rPr lang="en-GB"/>
              <a:pPr>
                <a:defRPr/>
              </a:pPr>
              <a:t>15/07/2023</a:t>
            </a:fld>
            <a:endParaRPr lang="en-GB"/>
          </a:p>
        </p:txBody>
      </p:sp>
      <p:sp>
        <p:nvSpPr>
          <p:cNvPr id="5" name="Footer Placeholder 4">
            <a:extLst>
              <a:ext uri="{FF2B5EF4-FFF2-40B4-BE49-F238E27FC236}">
                <a16:creationId xmlns:a16="http://schemas.microsoft.com/office/drawing/2014/main" id="{DA236EA8-B03F-4EA8-9F12-2D05074C5B19}"/>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F76B58EB-1A22-46C3-BF8F-8135D80A9E37}"/>
              </a:ext>
            </a:extLst>
          </p:cNvPr>
          <p:cNvSpPr>
            <a:spLocks noGrp="1"/>
          </p:cNvSpPr>
          <p:nvPr>
            <p:ph type="sldNum" sz="quarter" idx="12"/>
          </p:nvPr>
        </p:nvSpPr>
        <p:spPr/>
        <p:txBody>
          <a:bodyPr/>
          <a:lstStyle>
            <a:lvl1pPr>
              <a:defRPr/>
            </a:lvl1pPr>
          </a:lstStyle>
          <a:p>
            <a:fld id="{711910E2-6B46-408F-A8D4-0BA8953FBE4E}" type="slidenum">
              <a:rPr lang="en-GB" altLang="en-US"/>
              <a:pPr/>
              <a:t>‹#›</a:t>
            </a:fld>
            <a:endParaRPr lang="en-GB" altLang="en-US"/>
          </a:p>
        </p:txBody>
      </p:sp>
    </p:spTree>
    <p:extLst>
      <p:ext uri="{BB962C8B-B14F-4D97-AF65-F5344CB8AC3E}">
        <p14:creationId xmlns:p14="http://schemas.microsoft.com/office/powerpoint/2010/main" val="40730678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5C121CB-6B0B-4FF8-8347-90E559F6E230}"/>
              </a:ext>
            </a:extLst>
          </p:cNvPr>
          <p:cNvSpPr>
            <a:spLocks noGrp="1"/>
          </p:cNvSpPr>
          <p:nvPr>
            <p:ph type="dt" sz="half" idx="10"/>
          </p:nvPr>
        </p:nvSpPr>
        <p:spPr/>
        <p:txBody>
          <a:bodyPr/>
          <a:lstStyle>
            <a:lvl1pPr>
              <a:defRPr/>
            </a:lvl1pPr>
          </a:lstStyle>
          <a:p>
            <a:pPr>
              <a:defRPr/>
            </a:pPr>
            <a:fld id="{3350D8D5-2713-40F7-821C-D97FD56368EF}" type="datetimeFigureOut">
              <a:rPr lang="en-GB"/>
              <a:pPr>
                <a:defRPr/>
              </a:pPr>
              <a:t>15/07/2023</a:t>
            </a:fld>
            <a:endParaRPr lang="en-GB"/>
          </a:p>
        </p:txBody>
      </p:sp>
      <p:sp>
        <p:nvSpPr>
          <p:cNvPr id="5" name="Footer Placeholder 4">
            <a:extLst>
              <a:ext uri="{FF2B5EF4-FFF2-40B4-BE49-F238E27FC236}">
                <a16:creationId xmlns:a16="http://schemas.microsoft.com/office/drawing/2014/main" id="{527B697F-05BD-4442-ACF9-B5794F5F81BE}"/>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8211BF26-2DC6-4BEA-ADC1-1029A75FC1BA}"/>
              </a:ext>
            </a:extLst>
          </p:cNvPr>
          <p:cNvSpPr>
            <a:spLocks noGrp="1"/>
          </p:cNvSpPr>
          <p:nvPr>
            <p:ph type="sldNum" sz="quarter" idx="12"/>
          </p:nvPr>
        </p:nvSpPr>
        <p:spPr/>
        <p:txBody>
          <a:bodyPr/>
          <a:lstStyle>
            <a:lvl1pPr>
              <a:defRPr/>
            </a:lvl1pPr>
          </a:lstStyle>
          <a:p>
            <a:fld id="{2E54F827-C7D0-4CE0-A388-00694EE3BA08}" type="slidenum">
              <a:rPr lang="en-GB" altLang="en-US"/>
              <a:pPr/>
              <a:t>‹#›</a:t>
            </a:fld>
            <a:endParaRPr lang="en-GB" altLang="en-US"/>
          </a:p>
        </p:txBody>
      </p:sp>
    </p:spTree>
    <p:extLst>
      <p:ext uri="{BB962C8B-B14F-4D97-AF65-F5344CB8AC3E}">
        <p14:creationId xmlns:p14="http://schemas.microsoft.com/office/powerpoint/2010/main" val="22067538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FB6531F-3C67-4E86-BFDF-128274360019}"/>
              </a:ext>
            </a:extLst>
          </p:cNvPr>
          <p:cNvSpPr>
            <a:spLocks noGrp="1"/>
          </p:cNvSpPr>
          <p:nvPr>
            <p:ph type="dt" sz="half" idx="10"/>
          </p:nvPr>
        </p:nvSpPr>
        <p:spPr/>
        <p:txBody>
          <a:bodyPr/>
          <a:lstStyle>
            <a:lvl1pPr>
              <a:defRPr/>
            </a:lvl1pPr>
          </a:lstStyle>
          <a:p>
            <a:pPr>
              <a:defRPr/>
            </a:pPr>
            <a:fld id="{2EC025FB-AA2C-4885-8931-C8F7AA7DEF20}" type="datetimeFigureOut">
              <a:rPr lang="en-GB"/>
              <a:pPr>
                <a:defRPr/>
              </a:pPr>
              <a:t>15/07/2023</a:t>
            </a:fld>
            <a:endParaRPr lang="en-GB"/>
          </a:p>
        </p:txBody>
      </p:sp>
      <p:sp>
        <p:nvSpPr>
          <p:cNvPr id="5" name="Footer Placeholder 4">
            <a:extLst>
              <a:ext uri="{FF2B5EF4-FFF2-40B4-BE49-F238E27FC236}">
                <a16:creationId xmlns:a16="http://schemas.microsoft.com/office/drawing/2014/main" id="{E6A9E399-33C2-47F9-B081-6CFD49FC64AC}"/>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61AA90FE-ED70-4CA2-A207-8E5610DF057E}"/>
              </a:ext>
            </a:extLst>
          </p:cNvPr>
          <p:cNvSpPr>
            <a:spLocks noGrp="1"/>
          </p:cNvSpPr>
          <p:nvPr>
            <p:ph type="sldNum" sz="quarter" idx="12"/>
          </p:nvPr>
        </p:nvSpPr>
        <p:spPr/>
        <p:txBody>
          <a:bodyPr/>
          <a:lstStyle>
            <a:lvl1pPr>
              <a:defRPr/>
            </a:lvl1pPr>
          </a:lstStyle>
          <a:p>
            <a:fld id="{50120551-F71E-4FF4-84DD-2B7DE2FDC773}" type="slidenum">
              <a:rPr lang="en-GB" altLang="en-US"/>
              <a:pPr/>
              <a:t>‹#›</a:t>
            </a:fld>
            <a:endParaRPr lang="en-GB" altLang="en-US"/>
          </a:p>
        </p:txBody>
      </p:sp>
    </p:spTree>
    <p:extLst>
      <p:ext uri="{BB962C8B-B14F-4D97-AF65-F5344CB8AC3E}">
        <p14:creationId xmlns:p14="http://schemas.microsoft.com/office/powerpoint/2010/main" val="26514067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C474B40-94AF-4E91-BEBB-09F2C19EB789}"/>
              </a:ext>
            </a:extLst>
          </p:cNvPr>
          <p:cNvSpPr>
            <a:spLocks noGrp="1"/>
          </p:cNvSpPr>
          <p:nvPr>
            <p:ph type="dt" sz="half" idx="10"/>
          </p:nvPr>
        </p:nvSpPr>
        <p:spPr/>
        <p:txBody>
          <a:bodyPr/>
          <a:lstStyle>
            <a:lvl1pPr>
              <a:defRPr/>
            </a:lvl1pPr>
          </a:lstStyle>
          <a:p>
            <a:pPr>
              <a:defRPr/>
            </a:pPr>
            <a:fld id="{306324B8-A93B-4CE3-8E88-3BE178344525}" type="datetimeFigureOut">
              <a:rPr lang="en-GB"/>
              <a:pPr>
                <a:defRPr/>
              </a:pPr>
              <a:t>15/07/2023</a:t>
            </a:fld>
            <a:endParaRPr lang="en-GB"/>
          </a:p>
        </p:txBody>
      </p:sp>
      <p:sp>
        <p:nvSpPr>
          <p:cNvPr id="5" name="Footer Placeholder 4">
            <a:extLst>
              <a:ext uri="{FF2B5EF4-FFF2-40B4-BE49-F238E27FC236}">
                <a16:creationId xmlns:a16="http://schemas.microsoft.com/office/drawing/2014/main" id="{F910DCB2-6F53-481E-8214-53BA12161239}"/>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7CF6C34D-B68F-4314-8A6D-D6EA77237127}"/>
              </a:ext>
            </a:extLst>
          </p:cNvPr>
          <p:cNvSpPr>
            <a:spLocks noGrp="1"/>
          </p:cNvSpPr>
          <p:nvPr>
            <p:ph type="sldNum" sz="quarter" idx="12"/>
          </p:nvPr>
        </p:nvSpPr>
        <p:spPr/>
        <p:txBody>
          <a:bodyPr/>
          <a:lstStyle>
            <a:lvl1pPr>
              <a:defRPr/>
            </a:lvl1pPr>
          </a:lstStyle>
          <a:p>
            <a:fld id="{3F17B288-C6EF-49C9-BED9-07D3168010CC}" type="slidenum">
              <a:rPr lang="en-GB" altLang="en-US"/>
              <a:pPr/>
              <a:t>‹#›</a:t>
            </a:fld>
            <a:endParaRPr lang="en-GB" altLang="en-US"/>
          </a:p>
        </p:txBody>
      </p:sp>
    </p:spTree>
    <p:extLst>
      <p:ext uri="{BB962C8B-B14F-4D97-AF65-F5344CB8AC3E}">
        <p14:creationId xmlns:p14="http://schemas.microsoft.com/office/powerpoint/2010/main" val="39305660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a:extLst>
              <a:ext uri="{FF2B5EF4-FFF2-40B4-BE49-F238E27FC236}">
                <a16:creationId xmlns:a16="http://schemas.microsoft.com/office/drawing/2014/main" id="{6676778E-4228-4B3E-8F7C-596971CC3B10}"/>
              </a:ext>
            </a:extLst>
          </p:cNvPr>
          <p:cNvSpPr>
            <a:spLocks noGrp="1"/>
          </p:cNvSpPr>
          <p:nvPr>
            <p:ph type="dt" sz="half" idx="10"/>
          </p:nvPr>
        </p:nvSpPr>
        <p:spPr/>
        <p:txBody>
          <a:bodyPr/>
          <a:lstStyle>
            <a:lvl1pPr>
              <a:defRPr/>
            </a:lvl1pPr>
          </a:lstStyle>
          <a:p>
            <a:pPr>
              <a:defRPr/>
            </a:pPr>
            <a:fld id="{46AC377E-CDDE-4C7F-B2F1-B83869334621}" type="datetimeFigureOut">
              <a:rPr lang="en-GB"/>
              <a:pPr>
                <a:defRPr/>
              </a:pPr>
              <a:t>15/07/2023</a:t>
            </a:fld>
            <a:endParaRPr lang="en-GB"/>
          </a:p>
        </p:txBody>
      </p:sp>
      <p:sp>
        <p:nvSpPr>
          <p:cNvPr id="6" name="Footer Placeholder 4">
            <a:extLst>
              <a:ext uri="{FF2B5EF4-FFF2-40B4-BE49-F238E27FC236}">
                <a16:creationId xmlns:a16="http://schemas.microsoft.com/office/drawing/2014/main" id="{96A081F2-257A-4FB7-9216-0C558992CF29}"/>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030EB3C6-9178-46E9-89DE-19BBD4C16E00}"/>
              </a:ext>
            </a:extLst>
          </p:cNvPr>
          <p:cNvSpPr>
            <a:spLocks noGrp="1"/>
          </p:cNvSpPr>
          <p:nvPr>
            <p:ph type="sldNum" sz="quarter" idx="12"/>
          </p:nvPr>
        </p:nvSpPr>
        <p:spPr/>
        <p:txBody>
          <a:bodyPr/>
          <a:lstStyle>
            <a:lvl1pPr>
              <a:defRPr/>
            </a:lvl1pPr>
          </a:lstStyle>
          <a:p>
            <a:fld id="{8C4ED758-3469-4EF9-AE96-A40E9D201D28}" type="slidenum">
              <a:rPr lang="en-GB" altLang="en-US"/>
              <a:pPr/>
              <a:t>‹#›</a:t>
            </a:fld>
            <a:endParaRPr lang="en-GB" altLang="en-US"/>
          </a:p>
        </p:txBody>
      </p:sp>
    </p:spTree>
    <p:extLst>
      <p:ext uri="{BB962C8B-B14F-4D97-AF65-F5344CB8AC3E}">
        <p14:creationId xmlns:p14="http://schemas.microsoft.com/office/powerpoint/2010/main" val="35808531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a:extLst>
              <a:ext uri="{FF2B5EF4-FFF2-40B4-BE49-F238E27FC236}">
                <a16:creationId xmlns:a16="http://schemas.microsoft.com/office/drawing/2014/main" id="{03467E6A-8689-42AC-AB7F-1285460DF02B}"/>
              </a:ext>
            </a:extLst>
          </p:cNvPr>
          <p:cNvSpPr>
            <a:spLocks noGrp="1"/>
          </p:cNvSpPr>
          <p:nvPr>
            <p:ph type="dt" sz="half" idx="10"/>
          </p:nvPr>
        </p:nvSpPr>
        <p:spPr/>
        <p:txBody>
          <a:bodyPr/>
          <a:lstStyle>
            <a:lvl1pPr>
              <a:defRPr/>
            </a:lvl1pPr>
          </a:lstStyle>
          <a:p>
            <a:pPr>
              <a:defRPr/>
            </a:pPr>
            <a:fld id="{CE34A79D-6283-4D02-97C1-FE86475B1408}" type="datetimeFigureOut">
              <a:rPr lang="en-GB"/>
              <a:pPr>
                <a:defRPr/>
              </a:pPr>
              <a:t>15/07/2023</a:t>
            </a:fld>
            <a:endParaRPr lang="en-GB"/>
          </a:p>
        </p:txBody>
      </p:sp>
      <p:sp>
        <p:nvSpPr>
          <p:cNvPr id="8" name="Footer Placeholder 4">
            <a:extLst>
              <a:ext uri="{FF2B5EF4-FFF2-40B4-BE49-F238E27FC236}">
                <a16:creationId xmlns:a16="http://schemas.microsoft.com/office/drawing/2014/main" id="{FDBDC8EE-FC16-45DA-96F3-ED39E6F866BD}"/>
              </a:ext>
            </a:extLst>
          </p:cNvPr>
          <p:cNvSpPr>
            <a:spLocks noGrp="1"/>
          </p:cNvSpPr>
          <p:nvPr>
            <p:ph type="ftr" sz="quarter" idx="11"/>
          </p:nvPr>
        </p:nvSpPr>
        <p:spPr/>
        <p:txBody>
          <a:bodyPr/>
          <a:lstStyle>
            <a:lvl1pPr>
              <a:defRPr/>
            </a:lvl1pPr>
          </a:lstStyle>
          <a:p>
            <a:pPr>
              <a:defRPr/>
            </a:pPr>
            <a:endParaRPr lang="en-GB"/>
          </a:p>
        </p:txBody>
      </p:sp>
      <p:sp>
        <p:nvSpPr>
          <p:cNvPr id="9" name="Slide Number Placeholder 5">
            <a:extLst>
              <a:ext uri="{FF2B5EF4-FFF2-40B4-BE49-F238E27FC236}">
                <a16:creationId xmlns:a16="http://schemas.microsoft.com/office/drawing/2014/main" id="{6A5FC42A-8A47-43B9-95D9-A1D6AC56DBAF}"/>
              </a:ext>
            </a:extLst>
          </p:cNvPr>
          <p:cNvSpPr>
            <a:spLocks noGrp="1"/>
          </p:cNvSpPr>
          <p:nvPr>
            <p:ph type="sldNum" sz="quarter" idx="12"/>
          </p:nvPr>
        </p:nvSpPr>
        <p:spPr/>
        <p:txBody>
          <a:bodyPr/>
          <a:lstStyle>
            <a:lvl1pPr>
              <a:defRPr/>
            </a:lvl1pPr>
          </a:lstStyle>
          <a:p>
            <a:fld id="{2831F482-2059-4C49-B0B8-FA90AAB3BFDF}" type="slidenum">
              <a:rPr lang="en-GB" altLang="en-US"/>
              <a:pPr/>
              <a:t>‹#›</a:t>
            </a:fld>
            <a:endParaRPr lang="en-GB" altLang="en-US"/>
          </a:p>
        </p:txBody>
      </p:sp>
    </p:spTree>
    <p:extLst>
      <p:ext uri="{BB962C8B-B14F-4D97-AF65-F5344CB8AC3E}">
        <p14:creationId xmlns:p14="http://schemas.microsoft.com/office/powerpoint/2010/main" val="23201043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a:extLst>
              <a:ext uri="{FF2B5EF4-FFF2-40B4-BE49-F238E27FC236}">
                <a16:creationId xmlns:a16="http://schemas.microsoft.com/office/drawing/2014/main" id="{DA138A7F-620F-43F2-A3A2-17F46254AB55}"/>
              </a:ext>
            </a:extLst>
          </p:cNvPr>
          <p:cNvSpPr>
            <a:spLocks noGrp="1"/>
          </p:cNvSpPr>
          <p:nvPr>
            <p:ph type="dt" sz="half" idx="10"/>
          </p:nvPr>
        </p:nvSpPr>
        <p:spPr/>
        <p:txBody>
          <a:bodyPr/>
          <a:lstStyle>
            <a:lvl1pPr>
              <a:defRPr/>
            </a:lvl1pPr>
          </a:lstStyle>
          <a:p>
            <a:pPr>
              <a:defRPr/>
            </a:pPr>
            <a:fld id="{EB34DD76-66C9-408E-B3FC-D5752B1A92E7}" type="datetimeFigureOut">
              <a:rPr lang="en-GB"/>
              <a:pPr>
                <a:defRPr/>
              </a:pPr>
              <a:t>15/07/2023</a:t>
            </a:fld>
            <a:endParaRPr lang="en-GB"/>
          </a:p>
        </p:txBody>
      </p:sp>
      <p:sp>
        <p:nvSpPr>
          <p:cNvPr id="4" name="Footer Placeholder 4">
            <a:extLst>
              <a:ext uri="{FF2B5EF4-FFF2-40B4-BE49-F238E27FC236}">
                <a16:creationId xmlns:a16="http://schemas.microsoft.com/office/drawing/2014/main" id="{22371D78-8521-4876-A861-03333E3DF98C}"/>
              </a:ext>
            </a:extLst>
          </p:cNvPr>
          <p:cNvSpPr>
            <a:spLocks noGrp="1"/>
          </p:cNvSpPr>
          <p:nvPr>
            <p:ph type="ftr" sz="quarter" idx="11"/>
          </p:nvPr>
        </p:nvSpPr>
        <p:spPr/>
        <p:txBody>
          <a:bodyPr/>
          <a:lstStyle>
            <a:lvl1pPr>
              <a:defRPr/>
            </a:lvl1pPr>
          </a:lstStyle>
          <a:p>
            <a:pPr>
              <a:defRPr/>
            </a:pPr>
            <a:endParaRPr lang="en-GB"/>
          </a:p>
        </p:txBody>
      </p:sp>
      <p:sp>
        <p:nvSpPr>
          <p:cNvPr id="5" name="Slide Number Placeholder 5">
            <a:extLst>
              <a:ext uri="{FF2B5EF4-FFF2-40B4-BE49-F238E27FC236}">
                <a16:creationId xmlns:a16="http://schemas.microsoft.com/office/drawing/2014/main" id="{2739D9ED-97E1-45C1-864E-BFA627733B87}"/>
              </a:ext>
            </a:extLst>
          </p:cNvPr>
          <p:cNvSpPr>
            <a:spLocks noGrp="1"/>
          </p:cNvSpPr>
          <p:nvPr>
            <p:ph type="sldNum" sz="quarter" idx="12"/>
          </p:nvPr>
        </p:nvSpPr>
        <p:spPr/>
        <p:txBody>
          <a:bodyPr/>
          <a:lstStyle>
            <a:lvl1pPr>
              <a:defRPr/>
            </a:lvl1pPr>
          </a:lstStyle>
          <a:p>
            <a:fld id="{5D55F6A3-76A5-438E-AB9C-1D59EF95E09A}" type="slidenum">
              <a:rPr lang="en-GB" altLang="en-US"/>
              <a:pPr/>
              <a:t>‹#›</a:t>
            </a:fld>
            <a:endParaRPr lang="en-GB" altLang="en-US"/>
          </a:p>
        </p:txBody>
      </p:sp>
    </p:spTree>
    <p:extLst>
      <p:ext uri="{BB962C8B-B14F-4D97-AF65-F5344CB8AC3E}">
        <p14:creationId xmlns:p14="http://schemas.microsoft.com/office/powerpoint/2010/main" val="26157814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DC783D81-19BF-461E-8AB0-5E3A72C1043C}"/>
              </a:ext>
            </a:extLst>
          </p:cNvPr>
          <p:cNvSpPr>
            <a:spLocks noGrp="1"/>
          </p:cNvSpPr>
          <p:nvPr>
            <p:ph type="dt" sz="half" idx="10"/>
          </p:nvPr>
        </p:nvSpPr>
        <p:spPr/>
        <p:txBody>
          <a:bodyPr/>
          <a:lstStyle>
            <a:lvl1pPr>
              <a:defRPr/>
            </a:lvl1pPr>
          </a:lstStyle>
          <a:p>
            <a:pPr>
              <a:defRPr/>
            </a:pPr>
            <a:fld id="{12F04847-3F32-458C-8F54-7B20E9CECCB0}" type="datetimeFigureOut">
              <a:rPr lang="en-GB"/>
              <a:pPr>
                <a:defRPr/>
              </a:pPr>
              <a:t>15/07/2023</a:t>
            </a:fld>
            <a:endParaRPr lang="en-GB"/>
          </a:p>
        </p:txBody>
      </p:sp>
      <p:sp>
        <p:nvSpPr>
          <p:cNvPr id="3" name="Footer Placeholder 4">
            <a:extLst>
              <a:ext uri="{FF2B5EF4-FFF2-40B4-BE49-F238E27FC236}">
                <a16:creationId xmlns:a16="http://schemas.microsoft.com/office/drawing/2014/main" id="{C56F385F-CB48-4569-855F-A1552C5A1CE1}"/>
              </a:ext>
            </a:extLst>
          </p:cNvPr>
          <p:cNvSpPr>
            <a:spLocks noGrp="1"/>
          </p:cNvSpPr>
          <p:nvPr>
            <p:ph type="ftr" sz="quarter" idx="11"/>
          </p:nvPr>
        </p:nvSpPr>
        <p:spPr/>
        <p:txBody>
          <a:bodyPr/>
          <a:lstStyle>
            <a:lvl1pPr>
              <a:defRPr/>
            </a:lvl1pPr>
          </a:lstStyle>
          <a:p>
            <a:pPr>
              <a:defRPr/>
            </a:pPr>
            <a:endParaRPr lang="en-GB"/>
          </a:p>
        </p:txBody>
      </p:sp>
      <p:sp>
        <p:nvSpPr>
          <p:cNvPr id="4" name="Slide Number Placeholder 5">
            <a:extLst>
              <a:ext uri="{FF2B5EF4-FFF2-40B4-BE49-F238E27FC236}">
                <a16:creationId xmlns:a16="http://schemas.microsoft.com/office/drawing/2014/main" id="{57019D3B-BB62-466B-9AAD-999FC08DDD90}"/>
              </a:ext>
            </a:extLst>
          </p:cNvPr>
          <p:cNvSpPr>
            <a:spLocks noGrp="1"/>
          </p:cNvSpPr>
          <p:nvPr>
            <p:ph type="sldNum" sz="quarter" idx="12"/>
          </p:nvPr>
        </p:nvSpPr>
        <p:spPr/>
        <p:txBody>
          <a:bodyPr/>
          <a:lstStyle>
            <a:lvl1pPr>
              <a:defRPr/>
            </a:lvl1pPr>
          </a:lstStyle>
          <a:p>
            <a:fld id="{446364E9-22DE-4186-8737-B6195146F89D}" type="slidenum">
              <a:rPr lang="en-GB" altLang="en-US"/>
              <a:pPr/>
              <a:t>‹#›</a:t>
            </a:fld>
            <a:endParaRPr lang="en-GB" altLang="en-US"/>
          </a:p>
        </p:txBody>
      </p:sp>
    </p:spTree>
    <p:extLst>
      <p:ext uri="{BB962C8B-B14F-4D97-AF65-F5344CB8AC3E}">
        <p14:creationId xmlns:p14="http://schemas.microsoft.com/office/powerpoint/2010/main" val="16814570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DB134F87-FDA4-4830-B5E8-558E0B963B97}"/>
              </a:ext>
            </a:extLst>
          </p:cNvPr>
          <p:cNvSpPr>
            <a:spLocks noGrp="1"/>
          </p:cNvSpPr>
          <p:nvPr>
            <p:ph type="dt" sz="half" idx="10"/>
          </p:nvPr>
        </p:nvSpPr>
        <p:spPr/>
        <p:txBody>
          <a:bodyPr/>
          <a:lstStyle>
            <a:lvl1pPr>
              <a:defRPr/>
            </a:lvl1pPr>
          </a:lstStyle>
          <a:p>
            <a:pPr>
              <a:defRPr/>
            </a:pPr>
            <a:fld id="{9A0E4EFF-D07B-463F-BF4A-939E9FCF63E7}" type="datetimeFigureOut">
              <a:rPr lang="en-GB"/>
              <a:pPr>
                <a:defRPr/>
              </a:pPr>
              <a:t>15/07/2023</a:t>
            </a:fld>
            <a:endParaRPr lang="en-GB"/>
          </a:p>
        </p:txBody>
      </p:sp>
      <p:sp>
        <p:nvSpPr>
          <p:cNvPr id="6" name="Footer Placeholder 4">
            <a:extLst>
              <a:ext uri="{FF2B5EF4-FFF2-40B4-BE49-F238E27FC236}">
                <a16:creationId xmlns:a16="http://schemas.microsoft.com/office/drawing/2014/main" id="{507D1505-7E83-435E-BF9E-E941954B82EF}"/>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45D25740-388A-4DBE-BA8D-E4E68FDFE250}"/>
              </a:ext>
            </a:extLst>
          </p:cNvPr>
          <p:cNvSpPr>
            <a:spLocks noGrp="1"/>
          </p:cNvSpPr>
          <p:nvPr>
            <p:ph type="sldNum" sz="quarter" idx="12"/>
          </p:nvPr>
        </p:nvSpPr>
        <p:spPr/>
        <p:txBody>
          <a:bodyPr/>
          <a:lstStyle>
            <a:lvl1pPr>
              <a:defRPr/>
            </a:lvl1pPr>
          </a:lstStyle>
          <a:p>
            <a:fld id="{062DFA40-7B5C-46F2-9395-1915F4CB15CB}" type="slidenum">
              <a:rPr lang="en-GB" altLang="en-US"/>
              <a:pPr/>
              <a:t>‹#›</a:t>
            </a:fld>
            <a:endParaRPr lang="en-GB" altLang="en-US"/>
          </a:p>
        </p:txBody>
      </p:sp>
    </p:spTree>
    <p:extLst>
      <p:ext uri="{BB962C8B-B14F-4D97-AF65-F5344CB8AC3E}">
        <p14:creationId xmlns:p14="http://schemas.microsoft.com/office/powerpoint/2010/main" val="19949570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23E4FF7F-7194-4F12-8AD8-1C28D7F55B9B}"/>
              </a:ext>
            </a:extLst>
          </p:cNvPr>
          <p:cNvSpPr>
            <a:spLocks noGrp="1"/>
          </p:cNvSpPr>
          <p:nvPr>
            <p:ph type="dt" sz="half" idx="10"/>
          </p:nvPr>
        </p:nvSpPr>
        <p:spPr/>
        <p:txBody>
          <a:bodyPr/>
          <a:lstStyle>
            <a:lvl1pPr>
              <a:defRPr/>
            </a:lvl1pPr>
          </a:lstStyle>
          <a:p>
            <a:pPr>
              <a:defRPr/>
            </a:pPr>
            <a:fld id="{49FC4ED9-EC12-4E51-A51C-3A440DAA9AC8}" type="datetimeFigureOut">
              <a:rPr lang="en-GB"/>
              <a:pPr>
                <a:defRPr/>
              </a:pPr>
              <a:t>15/07/2023</a:t>
            </a:fld>
            <a:endParaRPr lang="en-GB"/>
          </a:p>
        </p:txBody>
      </p:sp>
      <p:sp>
        <p:nvSpPr>
          <p:cNvPr id="6" name="Footer Placeholder 4">
            <a:extLst>
              <a:ext uri="{FF2B5EF4-FFF2-40B4-BE49-F238E27FC236}">
                <a16:creationId xmlns:a16="http://schemas.microsoft.com/office/drawing/2014/main" id="{0F740129-EA98-4ADE-BE66-2B974AF50B3B}"/>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07948E1B-3AA7-4DEE-A88F-3F5BCD57167A}"/>
              </a:ext>
            </a:extLst>
          </p:cNvPr>
          <p:cNvSpPr>
            <a:spLocks noGrp="1"/>
          </p:cNvSpPr>
          <p:nvPr>
            <p:ph type="sldNum" sz="quarter" idx="12"/>
          </p:nvPr>
        </p:nvSpPr>
        <p:spPr/>
        <p:txBody>
          <a:bodyPr/>
          <a:lstStyle>
            <a:lvl1pPr>
              <a:defRPr/>
            </a:lvl1pPr>
          </a:lstStyle>
          <a:p>
            <a:fld id="{41C26E94-2EF1-49F7-AA2D-B9B6C0A8F7CD}" type="slidenum">
              <a:rPr lang="en-GB" altLang="en-US"/>
              <a:pPr/>
              <a:t>‹#›</a:t>
            </a:fld>
            <a:endParaRPr lang="en-GB" altLang="en-US"/>
          </a:p>
        </p:txBody>
      </p:sp>
    </p:spTree>
    <p:extLst>
      <p:ext uri="{BB962C8B-B14F-4D97-AF65-F5344CB8AC3E}">
        <p14:creationId xmlns:p14="http://schemas.microsoft.com/office/powerpoint/2010/main" val="16271815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1E3C6594-D715-4F16-9EAD-8B68B3FF9BC5}"/>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a:extLst>
              <a:ext uri="{FF2B5EF4-FFF2-40B4-BE49-F238E27FC236}">
                <a16:creationId xmlns:a16="http://schemas.microsoft.com/office/drawing/2014/main" id="{B7474CFF-B03A-4A9B-AC56-32B593A741D2}"/>
              </a:ext>
            </a:extLst>
          </p:cNvPr>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a:extLst>
              <a:ext uri="{FF2B5EF4-FFF2-40B4-BE49-F238E27FC236}">
                <a16:creationId xmlns:a16="http://schemas.microsoft.com/office/drawing/2014/main" id="{350E9E25-6B3B-44DE-AF8B-556F21E313DF}"/>
              </a:ext>
            </a:extLst>
          </p:cNvPr>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D6B06F95-2120-4D6C-9B82-1F90485BAE45}" type="datetimeFigureOut">
              <a:rPr lang="en-GB"/>
              <a:pPr>
                <a:defRPr/>
              </a:pPr>
              <a:t>15/07/2023</a:t>
            </a:fld>
            <a:endParaRPr lang="en-GB"/>
          </a:p>
        </p:txBody>
      </p:sp>
      <p:sp>
        <p:nvSpPr>
          <p:cNvPr id="5" name="Footer Placeholder 4">
            <a:extLst>
              <a:ext uri="{FF2B5EF4-FFF2-40B4-BE49-F238E27FC236}">
                <a16:creationId xmlns:a16="http://schemas.microsoft.com/office/drawing/2014/main" id="{5C4A5D51-2DF8-4CC5-B701-AD01B195B2B3}"/>
              </a:ext>
            </a:extLst>
          </p:cNvPr>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GB"/>
          </a:p>
        </p:txBody>
      </p:sp>
      <p:sp>
        <p:nvSpPr>
          <p:cNvPr id="6" name="Slide Number Placeholder 5">
            <a:extLst>
              <a:ext uri="{FF2B5EF4-FFF2-40B4-BE49-F238E27FC236}">
                <a16:creationId xmlns:a16="http://schemas.microsoft.com/office/drawing/2014/main" id="{5D5B7880-FD7F-47CF-8E7B-8A64365ACBCE}"/>
              </a:ext>
            </a:extLst>
          </p:cNvPr>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3688B9F7-6F16-45AD-BCCC-3F0C6909EA59}" type="slidenum">
              <a:rPr lang="en-GB" altLang="en-US"/>
              <a:pPr/>
              <a:t>‹#›</a:t>
            </a:fld>
            <a:endParaRPr lang="en-GB" altLang="en-US"/>
          </a:p>
        </p:txBody>
      </p:sp>
    </p:spTree>
    <p:extLst>
      <p:ext uri="{BB962C8B-B14F-4D97-AF65-F5344CB8AC3E}">
        <p14:creationId xmlns:p14="http://schemas.microsoft.com/office/powerpoint/2010/main" val="39602672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anose="020F0502020204030204" pitchFamily="34" charset="0"/>
        </a:defRPr>
      </a:lvl2pPr>
      <a:lvl3pPr algn="ctr" rtl="0" eaLnBrk="1" fontAlgn="base" hangingPunct="1">
        <a:spcBef>
          <a:spcPct val="0"/>
        </a:spcBef>
        <a:spcAft>
          <a:spcPct val="0"/>
        </a:spcAft>
        <a:defRPr sz="4400">
          <a:solidFill>
            <a:schemeClr val="tx1"/>
          </a:solidFill>
          <a:latin typeface="Calibri" panose="020F0502020204030204" pitchFamily="34" charset="0"/>
        </a:defRPr>
      </a:lvl3pPr>
      <a:lvl4pPr algn="ctr" rtl="0" eaLnBrk="1" fontAlgn="base" hangingPunct="1">
        <a:spcBef>
          <a:spcPct val="0"/>
        </a:spcBef>
        <a:spcAft>
          <a:spcPct val="0"/>
        </a:spcAft>
        <a:defRPr sz="4400">
          <a:solidFill>
            <a:schemeClr val="tx1"/>
          </a:solidFill>
          <a:latin typeface="Calibri" panose="020F0502020204030204" pitchFamily="34" charset="0"/>
        </a:defRPr>
      </a:lvl4pPr>
      <a:lvl5pPr algn="ctr" rtl="0" eaLnBrk="1" fontAlgn="base" hangingPunct="1">
        <a:spcBef>
          <a:spcPct val="0"/>
        </a:spcBef>
        <a:spcAft>
          <a:spcPct val="0"/>
        </a:spcAft>
        <a:defRPr sz="4400">
          <a:solidFill>
            <a:schemeClr val="tx1"/>
          </a:solidFill>
          <a:latin typeface="Calibri" panose="020F0502020204030204" pitchFamily="34" charset="0"/>
        </a:defRPr>
      </a:lvl5pPr>
      <a:lvl6pPr marL="457200" algn="ctr" rtl="0" eaLnBrk="1" fontAlgn="base" hangingPunct="1">
        <a:spcBef>
          <a:spcPct val="0"/>
        </a:spcBef>
        <a:spcAft>
          <a:spcPct val="0"/>
        </a:spcAft>
        <a:defRPr sz="4400">
          <a:solidFill>
            <a:schemeClr val="tx1"/>
          </a:solidFill>
          <a:latin typeface="Calibri" panose="020F0502020204030204" pitchFamily="34" charset="0"/>
        </a:defRPr>
      </a:lvl6pPr>
      <a:lvl7pPr marL="914400" algn="ctr" rtl="0" eaLnBrk="1" fontAlgn="base" hangingPunct="1">
        <a:spcBef>
          <a:spcPct val="0"/>
        </a:spcBef>
        <a:spcAft>
          <a:spcPct val="0"/>
        </a:spcAft>
        <a:defRPr sz="4400">
          <a:solidFill>
            <a:schemeClr val="tx1"/>
          </a:solidFill>
          <a:latin typeface="Calibri" panose="020F0502020204030204" pitchFamily="34" charset="0"/>
        </a:defRPr>
      </a:lvl7pPr>
      <a:lvl8pPr marL="1371600" algn="ctr" rtl="0" eaLnBrk="1" fontAlgn="base" hangingPunct="1">
        <a:spcBef>
          <a:spcPct val="0"/>
        </a:spcBef>
        <a:spcAft>
          <a:spcPct val="0"/>
        </a:spcAft>
        <a:defRPr sz="4400">
          <a:solidFill>
            <a:schemeClr val="tx1"/>
          </a:solidFill>
          <a:latin typeface="Calibri" panose="020F0502020204030204" pitchFamily="34" charset="0"/>
        </a:defRPr>
      </a:lvl8pPr>
      <a:lvl9pPr marL="1828800" algn="ctr" rtl="0" eaLnBrk="1" fontAlgn="base" hangingPunct="1">
        <a:spcBef>
          <a:spcPct val="0"/>
        </a:spcBef>
        <a:spcAft>
          <a:spcPct val="0"/>
        </a:spcAft>
        <a:defRPr sz="4400">
          <a:solidFill>
            <a:schemeClr val="tx1"/>
          </a:solidFill>
          <a:latin typeface="Calibri" panose="020F0502020204030204"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www.alsagerschool.org/bfd_download/attendance-policy/"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explore-education-statistics.service.gov.uk/find-statistics/the-link-between-absence-and-attainment-at-ks2-and-ks4"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explore-education-statistics.service.gov.uk/find-statistics/the-link-between-absence-and-attainment-at-ks2-and-ks4"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ffteducationdatalab.org.uk/2023/02/what-is-persistent-absence-measuring-and-does-it-need-to-change/"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4.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Text&#10;&#10;Description automatically generated with low confidence">
            <a:extLst>
              <a:ext uri="{FF2B5EF4-FFF2-40B4-BE49-F238E27FC236}">
                <a16:creationId xmlns:a16="http://schemas.microsoft.com/office/drawing/2014/main" id="{8F7F6672-E5BF-4275-BB01-F4E71FB8D97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21174" y="1292210"/>
            <a:ext cx="6949651" cy="4914085"/>
          </a:xfrm>
        </p:spPr>
      </p:pic>
      <p:sp>
        <p:nvSpPr>
          <p:cNvPr id="2" name="Title 1">
            <a:extLst>
              <a:ext uri="{FF2B5EF4-FFF2-40B4-BE49-F238E27FC236}">
                <a16:creationId xmlns:a16="http://schemas.microsoft.com/office/drawing/2014/main" id="{AF20402F-ECBC-7D6A-D879-A209E3002F10}"/>
              </a:ext>
            </a:extLst>
          </p:cNvPr>
          <p:cNvSpPr>
            <a:spLocks noGrp="1"/>
          </p:cNvSpPr>
          <p:nvPr>
            <p:ph type="title"/>
          </p:nvPr>
        </p:nvSpPr>
        <p:spPr>
          <a:xfrm>
            <a:off x="609600" y="274638"/>
            <a:ext cx="10972800" cy="1143000"/>
          </a:xfrm>
        </p:spPr>
        <p:txBody>
          <a:bodyPr/>
          <a:lstStyle/>
          <a:p>
            <a:r>
              <a:rPr lang="en-GB"/>
              <a:t>Attendance information evening</a:t>
            </a:r>
            <a:endParaRPr lang="en-GB" u="sng"/>
          </a:p>
        </p:txBody>
      </p:sp>
    </p:spTree>
    <p:extLst>
      <p:ext uri="{BB962C8B-B14F-4D97-AF65-F5344CB8AC3E}">
        <p14:creationId xmlns:p14="http://schemas.microsoft.com/office/powerpoint/2010/main" val="32706414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4B7CC9-2F02-4E0F-064F-18803EB30EC4}"/>
              </a:ext>
            </a:extLst>
          </p:cNvPr>
          <p:cNvSpPr>
            <a:spLocks noGrp="1"/>
          </p:cNvSpPr>
          <p:nvPr>
            <p:ph type="title"/>
          </p:nvPr>
        </p:nvSpPr>
        <p:spPr/>
        <p:txBody>
          <a:bodyPr/>
          <a:lstStyle/>
          <a:p>
            <a:r>
              <a:rPr lang="en-GB" u="sng"/>
              <a:t>Absence patterns in Primary</a:t>
            </a:r>
          </a:p>
        </p:txBody>
      </p:sp>
      <p:pic>
        <p:nvPicPr>
          <p:cNvPr id="7" name="Content Placeholder 6" descr="A picture containing text, font, number, plot&#10;&#10;Description automatically generated">
            <a:extLst>
              <a:ext uri="{FF2B5EF4-FFF2-40B4-BE49-F238E27FC236}">
                <a16:creationId xmlns:a16="http://schemas.microsoft.com/office/drawing/2014/main" id="{865A4C12-839F-55F8-8CBF-815E9A46E0ED}"/>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19200" y="1980406"/>
            <a:ext cx="9753600" cy="3400425"/>
          </a:xfrm>
          <a:prstGeom prst="rect">
            <a:avLst/>
          </a:prstGeom>
          <a:noFill/>
          <a:ln>
            <a:noFill/>
          </a:ln>
        </p:spPr>
      </p:pic>
    </p:spTree>
    <p:extLst>
      <p:ext uri="{BB962C8B-B14F-4D97-AF65-F5344CB8AC3E}">
        <p14:creationId xmlns:p14="http://schemas.microsoft.com/office/powerpoint/2010/main" val="29131403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4B7CC9-2F02-4E0F-064F-18803EB30EC4}"/>
              </a:ext>
            </a:extLst>
          </p:cNvPr>
          <p:cNvSpPr>
            <a:spLocks noGrp="1"/>
          </p:cNvSpPr>
          <p:nvPr>
            <p:ph type="title"/>
          </p:nvPr>
        </p:nvSpPr>
        <p:spPr/>
        <p:txBody>
          <a:bodyPr/>
          <a:lstStyle/>
          <a:p>
            <a:r>
              <a:rPr lang="en-GB" u="sng"/>
              <a:t>Absence patterns in secondary</a:t>
            </a:r>
          </a:p>
        </p:txBody>
      </p:sp>
      <p:pic>
        <p:nvPicPr>
          <p:cNvPr id="4" name="Content Placeholder 3" descr="A picture containing text, font, plot, number&#10;&#10;Description automatically generated">
            <a:extLst>
              <a:ext uri="{FF2B5EF4-FFF2-40B4-BE49-F238E27FC236}">
                <a16:creationId xmlns:a16="http://schemas.microsoft.com/office/drawing/2014/main" id="{E35284B3-DA29-31A8-563D-AFDB2F51ED3D}"/>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19200" y="1980406"/>
            <a:ext cx="9753600" cy="3400425"/>
          </a:xfrm>
          <a:prstGeom prst="rect">
            <a:avLst/>
          </a:prstGeom>
          <a:noFill/>
          <a:ln>
            <a:noFill/>
          </a:ln>
        </p:spPr>
      </p:pic>
    </p:spTree>
    <p:extLst>
      <p:ext uri="{BB962C8B-B14F-4D97-AF65-F5344CB8AC3E}">
        <p14:creationId xmlns:p14="http://schemas.microsoft.com/office/powerpoint/2010/main" val="12499481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4B7CC9-2F02-4E0F-064F-18803EB30EC4}"/>
              </a:ext>
            </a:extLst>
          </p:cNvPr>
          <p:cNvSpPr>
            <a:spLocks noGrp="1"/>
          </p:cNvSpPr>
          <p:nvPr>
            <p:ph type="title"/>
          </p:nvPr>
        </p:nvSpPr>
        <p:spPr>
          <a:xfrm>
            <a:off x="609600" y="142752"/>
            <a:ext cx="10972800" cy="771647"/>
          </a:xfrm>
        </p:spPr>
        <p:txBody>
          <a:bodyPr/>
          <a:lstStyle/>
          <a:p>
            <a:r>
              <a:rPr lang="en-GB" u="sng"/>
              <a:t>Reasons for absence</a:t>
            </a:r>
          </a:p>
        </p:txBody>
      </p:sp>
      <p:sp>
        <p:nvSpPr>
          <p:cNvPr id="3" name="Content Placeholder 2">
            <a:extLst>
              <a:ext uri="{FF2B5EF4-FFF2-40B4-BE49-F238E27FC236}">
                <a16:creationId xmlns:a16="http://schemas.microsoft.com/office/drawing/2014/main" id="{1FA9E7E6-4FB7-2948-5AE4-494E6072A187}"/>
              </a:ext>
            </a:extLst>
          </p:cNvPr>
          <p:cNvSpPr>
            <a:spLocks noGrp="1"/>
          </p:cNvSpPr>
          <p:nvPr>
            <p:ph idx="1"/>
          </p:nvPr>
        </p:nvSpPr>
        <p:spPr>
          <a:xfrm>
            <a:off x="609600" y="1021984"/>
            <a:ext cx="10972800" cy="4525963"/>
          </a:xfrm>
        </p:spPr>
        <p:txBody>
          <a:bodyPr/>
          <a:lstStyle/>
          <a:p>
            <a:r>
              <a:rPr lang="en-GB" sz="2400" kern="0" spc="-25">
                <a:effectLst/>
                <a:latin typeface="+mj-lt"/>
                <a:ea typeface="Times New Roman" panose="02020603050405020304" pitchFamily="18" charset="0"/>
                <a:cs typeface="Times New Roman" panose="02020603050405020304" pitchFamily="18" charset="0"/>
              </a:rPr>
              <a:t>The two main drivers of higher absence on Fridays than Wednesdays </a:t>
            </a:r>
            <a:r>
              <a:rPr lang="en-GB" sz="2400" kern="0" spc="-25">
                <a:latin typeface="+mj-lt"/>
                <a:ea typeface="Times New Roman" panose="02020603050405020304" pitchFamily="18" charset="0"/>
                <a:cs typeface="Times New Roman" panose="02020603050405020304" pitchFamily="18" charset="0"/>
              </a:rPr>
              <a:t>a</a:t>
            </a:r>
            <a:r>
              <a:rPr lang="en-GB" sz="2400" kern="0" spc="-25">
                <a:effectLst/>
                <a:latin typeface="+mj-lt"/>
                <a:ea typeface="Times New Roman" panose="02020603050405020304" pitchFamily="18" charset="0"/>
                <a:cs typeface="Times New Roman" panose="02020603050405020304" pitchFamily="18" charset="0"/>
              </a:rPr>
              <a:t>re higher rates of illness and of unauthorised absence. </a:t>
            </a:r>
          </a:p>
          <a:p>
            <a:pPr marL="0" indent="0">
              <a:buNone/>
            </a:pPr>
            <a:endParaRPr lang="en-GB" sz="2400" kern="0" spc="-25">
              <a:effectLst/>
              <a:latin typeface="+mj-lt"/>
              <a:ea typeface="Calibri" panose="020F0502020204030204" pitchFamily="34" charset="0"/>
              <a:cs typeface="Times New Roman" panose="02020603050405020304" pitchFamily="18" charset="0"/>
            </a:endParaRPr>
          </a:p>
          <a:p>
            <a:pPr>
              <a:lnSpc>
                <a:spcPct val="107000"/>
              </a:lnSpc>
              <a:spcAft>
                <a:spcPts val="1500"/>
              </a:spcAft>
            </a:pPr>
            <a:r>
              <a:rPr lang="en-GB" sz="2400" kern="0" spc="-25">
                <a:latin typeface="+mj-lt"/>
                <a:ea typeface="Times New Roman" panose="02020603050405020304" pitchFamily="18" charset="0"/>
                <a:cs typeface="Times New Roman" panose="02020603050405020304" pitchFamily="18" charset="0"/>
              </a:rPr>
              <a:t>T</a:t>
            </a:r>
            <a:r>
              <a:rPr lang="en-GB" sz="2400" kern="0" spc="-25">
                <a:effectLst/>
                <a:latin typeface="+mj-lt"/>
                <a:ea typeface="Times New Roman" panose="02020603050405020304" pitchFamily="18" charset="0"/>
                <a:cs typeface="Times New Roman" panose="02020603050405020304" pitchFamily="18" charset="0"/>
              </a:rPr>
              <a:t>his appears to be more widespread among severe absentees than the general population, and among pupils who are disadvantaged and/or have an identified SEN.</a:t>
            </a:r>
            <a:endParaRPr lang="en-GB" sz="2400" kern="100">
              <a:effectLst/>
              <a:latin typeface="+mj-lt"/>
              <a:ea typeface="Calibri" panose="020F0502020204030204" pitchFamily="34" charset="0"/>
              <a:cs typeface="Times New Roman" panose="02020603050405020304" pitchFamily="18" charset="0"/>
            </a:endParaRPr>
          </a:p>
          <a:p>
            <a:pPr>
              <a:lnSpc>
                <a:spcPct val="107000"/>
              </a:lnSpc>
              <a:spcAft>
                <a:spcPts val="1500"/>
              </a:spcAft>
            </a:pPr>
            <a:r>
              <a:rPr lang="en-GB" sz="2400" kern="0" spc="-25">
                <a:latin typeface="+mj-lt"/>
                <a:ea typeface="Times New Roman" panose="02020603050405020304" pitchFamily="18" charset="0"/>
                <a:cs typeface="Times New Roman" panose="02020603050405020304" pitchFamily="18" charset="0"/>
              </a:rPr>
              <a:t>One of the reasons suggested </a:t>
            </a:r>
            <a:r>
              <a:rPr lang="en-GB" sz="2400" kern="0" spc="-25">
                <a:effectLst/>
                <a:latin typeface="+mj-lt"/>
                <a:ea typeface="Times New Roman" panose="02020603050405020304" pitchFamily="18" charset="0"/>
                <a:cs typeface="Times New Roman" panose="02020603050405020304" pitchFamily="18" charset="0"/>
              </a:rPr>
              <a:t>for pupils missing more school on Fridays than other days was that their parents were more likely to be at home on Fridays. As we’re limited to what’s recorded in the register, we can’t test this.</a:t>
            </a:r>
            <a:endParaRPr lang="en-GB" sz="2400" kern="100">
              <a:effectLst/>
              <a:latin typeface="+mj-lt"/>
              <a:ea typeface="Calibri" panose="020F0502020204030204" pitchFamily="34" charset="0"/>
              <a:cs typeface="Times New Roman" panose="02020603050405020304" pitchFamily="18" charset="0"/>
            </a:endParaRPr>
          </a:p>
          <a:p>
            <a:pPr>
              <a:lnSpc>
                <a:spcPct val="107000"/>
              </a:lnSpc>
              <a:spcAft>
                <a:spcPts val="1500"/>
              </a:spcAft>
            </a:pPr>
            <a:r>
              <a:rPr lang="en-GB" sz="2400" kern="0" spc="-25">
                <a:latin typeface="+mj-lt"/>
                <a:ea typeface="Times New Roman" panose="02020603050405020304" pitchFamily="18" charset="0"/>
                <a:cs typeface="Times New Roman" panose="02020603050405020304" pitchFamily="18" charset="0"/>
              </a:rPr>
              <a:t>This</a:t>
            </a:r>
            <a:r>
              <a:rPr lang="en-GB" sz="2400" kern="0" spc="-25">
                <a:effectLst/>
                <a:latin typeface="+mj-lt"/>
                <a:ea typeface="Times New Roman" panose="02020603050405020304" pitchFamily="18" charset="0"/>
                <a:cs typeface="Times New Roman" panose="02020603050405020304" pitchFamily="18" charset="0"/>
              </a:rPr>
              <a:t> pattern wasn’t there before the pandemic. </a:t>
            </a:r>
            <a:endParaRPr lang="en-GB" sz="2400" kern="100">
              <a:effectLst/>
              <a:latin typeface="Calibri" panose="020F0502020204030204" pitchFamily="34" charset="0"/>
              <a:ea typeface="Calibri" panose="020F0502020204030204" pitchFamily="34" charset="0"/>
              <a:cs typeface="Times New Roman" panose="02020603050405020304" pitchFamily="18" charset="0"/>
            </a:endParaRPr>
          </a:p>
          <a:p>
            <a:endParaRPr lang="en-GB"/>
          </a:p>
        </p:txBody>
      </p:sp>
    </p:spTree>
    <p:extLst>
      <p:ext uri="{BB962C8B-B14F-4D97-AF65-F5344CB8AC3E}">
        <p14:creationId xmlns:p14="http://schemas.microsoft.com/office/powerpoint/2010/main" val="7571963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4B7CC9-2F02-4E0F-064F-18803EB30EC4}"/>
              </a:ext>
            </a:extLst>
          </p:cNvPr>
          <p:cNvSpPr>
            <a:spLocks noGrp="1"/>
          </p:cNvSpPr>
          <p:nvPr>
            <p:ph type="title"/>
          </p:nvPr>
        </p:nvSpPr>
        <p:spPr>
          <a:xfrm>
            <a:off x="609600" y="-208938"/>
            <a:ext cx="10972800" cy="1143000"/>
          </a:xfrm>
        </p:spPr>
        <p:txBody>
          <a:bodyPr/>
          <a:lstStyle/>
          <a:p>
            <a:r>
              <a:rPr lang="en-GB" sz="3600" u="sng"/>
              <a:t>Reasons for absence</a:t>
            </a:r>
          </a:p>
        </p:txBody>
      </p:sp>
      <p:sp>
        <p:nvSpPr>
          <p:cNvPr id="3" name="Content Placeholder 2">
            <a:extLst>
              <a:ext uri="{FF2B5EF4-FFF2-40B4-BE49-F238E27FC236}">
                <a16:creationId xmlns:a16="http://schemas.microsoft.com/office/drawing/2014/main" id="{1FA9E7E6-4FB7-2948-5AE4-494E6072A187}"/>
              </a:ext>
            </a:extLst>
          </p:cNvPr>
          <p:cNvSpPr>
            <a:spLocks noGrp="1"/>
          </p:cNvSpPr>
          <p:nvPr>
            <p:ph idx="1"/>
          </p:nvPr>
        </p:nvSpPr>
        <p:spPr>
          <a:xfrm>
            <a:off x="228601" y="547199"/>
            <a:ext cx="11963399" cy="5264516"/>
          </a:xfrm>
        </p:spPr>
        <p:txBody>
          <a:bodyPr/>
          <a:lstStyle/>
          <a:p>
            <a:pPr algn="l"/>
            <a:r>
              <a:rPr lang="en-GB" sz="2000" b="0" i="0">
                <a:solidFill>
                  <a:srgbClr val="0B0C0C"/>
                </a:solidFill>
                <a:effectLst/>
                <a:latin typeface="GDS Transport"/>
              </a:rPr>
              <a:t>These can be many and varied and every child is different and has their own reasons-working together and sharing these reasons are essential.</a:t>
            </a:r>
          </a:p>
          <a:p>
            <a:pPr algn="l"/>
            <a:r>
              <a:rPr lang="en-GB" sz="2000">
                <a:solidFill>
                  <a:srgbClr val="0B0C0C"/>
                </a:solidFill>
                <a:latin typeface="GDS Transport"/>
              </a:rPr>
              <a:t>Pupils are too ill to attend</a:t>
            </a:r>
            <a:endParaRPr lang="en-GB" sz="2000" b="0" i="0">
              <a:solidFill>
                <a:srgbClr val="0B0C0C"/>
              </a:solidFill>
              <a:effectLst/>
              <a:latin typeface="GDS Transport"/>
            </a:endParaRPr>
          </a:p>
          <a:p>
            <a:pPr algn="l">
              <a:buFont typeface="Arial" panose="020B0604020202020204" pitchFamily="34" charset="0"/>
              <a:buChar char="•"/>
            </a:pPr>
            <a:r>
              <a:rPr lang="en-GB" sz="2000">
                <a:solidFill>
                  <a:srgbClr val="0B0C0C"/>
                </a:solidFill>
                <a:latin typeface="GDS Transport"/>
              </a:rPr>
              <a:t>P</a:t>
            </a:r>
            <a:r>
              <a:rPr lang="en-GB" sz="2000" b="0" i="0">
                <a:solidFill>
                  <a:srgbClr val="0B0C0C"/>
                </a:solidFill>
                <a:effectLst/>
                <a:latin typeface="GDS Transport"/>
              </a:rPr>
              <a:t>arents did not have a good experience of school themselves and do not see the importance of attendance</a:t>
            </a:r>
          </a:p>
          <a:p>
            <a:pPr algn="l">
              <a:buFont typeface="Arial" panose="020B0604020202020204" pitchFamily="34" charset="0"/>
              <a:buChar char="•"/>
            </a:pPr>
            <a:r>
              <a:rPr lang="en-GB" sz="2000">
                <a:solidFill>
                  <a:srgbClr val="0B0C0C"/>
                </a:solidFill>
                <a:latin typeface="GDS Transport"/>
              </a:rPr>
              <a:t>A</a:t>
            </a:r>
            <a:r>
              <a:rPr lang="en-GB" sz="2000" b="0" i="0">
                <a:solidFill>
                  <a:srgbClr val="0B0C0C"/>
                </a:solidFill>
                <a:effectLst/>
                <a:latin typeface="GDS Transport"/>
              </a:rPr>
              <a:t>ttendance data </a:t>
            </a:r>
            <a:r>
              <a:rPr lang="en-GB" sz="2000">
                <a:solidFill>
                  <a:srgbClr val="0B0C0C"/>
                </a:solidFill>
                <a:latin typeface="GDS Transport"/>
              </a:rPr>
              <a:t>may be</a:t>
            </a:r>
            <a:r>
              <a:rPr lang="en-GB" sz="2000" b="0" i="0">
                <a:solidFill>
                  <a:srgbClr val="0B0C0C"/>
                </a:solidFill>
                <a:effectLst/>
                <a:latin typeface="GDS Transport"/>
              </a:rPr>
              <a:t> misunderstood by parents – while 90% may be good as a mark in a test, in attendance terms it means one day a fortnight being missed</a:t>
            </a:r>
          </a:p>
          <a:p>
            <a:pPr algn="l">
              <a:buFont typeface="Arial" panose="020B0604020202020204" pitchFamily="34" charset="0"/>
              <a:buChar char="•"/>
            </a:pPr>
            <a:r>
              <a:rPr lang="en-GB" sz="2000" b="0" i="0">
                <a:solidFill>
                  <a:srgbClr val="0B0C0C"/>
                </a:solidFill>
                <a:effectLst/>
                <a:latin typeface="GDS Transport"/>
              </a:rPr>
              <a:t>Routines may not in place at home, leading to lateness, which can lead to non-attendance through embarrassment or frustration</a:t>
            </a:r>
          </a:p>
          <a:p>
            <a:pPr algn="l">
              <a:buFont typeface="Arial" panose="020B0604020202020204" pitchFamily="34" charset="0"/>
              <a:buChar char="•"/>
            </a:pPr>
            <a:r>
              <a:rPr lang="en-GB" sz="2000">
                <a:solidFill>
                  <a:srgbClr val="0B0C0C"/>
                </a:solidFill>
                <a:latin typeface="GDS Transport"/>
              </a:rPr>
              <a:t>P</a:t>
            </a:r>
            <a:r>
              <a:rPr lang="en-GB" sz="2000" b="0" i="0">
                <a:solidFill>
                  <a:srgbClr val="0B0C0C"/>
                </a:solidFill>
                <a:effectLst/>
                <a:latin typeface="GDS Transport"/>
              </a:rPr>
              <a:t>arents cannot get their secondary-age children to come to school, even though they understand the importance of attendance</a:t>
            </a:r>
          </a:p>
          <a:p>
            <a:pPr algn="l">
              <a:buFont typeface="Arial" panose="020B0604020202020204" pitchFamily="34" charset="0"/>
              <a:buChar char="•"/>
            </a:pPr>
            <a:r>
              <a:rPr lang="en-GB" sz="2000">
                <a:solidFill>
                  <a:srgbClr val="0B0C0C"/>
                </a:solidFill>
                <a:latin typeface="GDS Transport"/>
              </a:rPr>
              <a:t>O</a:t>
            </a:r>
            <a:r>
              <a:rPr lang="en-GB" sz="2000" b="0" i="0">
                <a:solidFill>
                  <a:srgbClr val="0B0C0C"/>
                </a:solidFill>
                <a:effectLst/>
                <a:latin typeface="GDS Transport"/>
              </a:rPr>
              <a:t>lder pupils’ non-attendance is affecting their younger siblings – the whole family stops attending</a:t>
            </a:r>
          </a:p>
          <a:p>
            <a:pPr algn="l">
              <a:buFont typeface="Arial" panose="020B0604020202020204" pitchFamily="34" charset="0"/>
              <a:buChar char="•"/>
            </a:pPr>
            <a:r>
              <a:rPr lang="en-GB" sz="2000">
                <a:solidFill>
                  <a:srgbClr val="0B0C0C"/>
                </a:solidFill>
                <a:latin typeface="GDS Transport"/>
              </a:rPr>
              <a:t>T</a:t>
            </a:r>
            <a:r>
              <a:rPr lang="en-GB" sz="2000" b="0" i="0">
                <a:solidFill>
                  <a:srgbClr val="0B0C0C"/>
                </a:solidFill>
                <a:effectLst/>
                <a:latin typeface="GDS Transport"/>
              </a:rPr>
              <a:t>he pupil is a young carer</a:t>
            </a:r>
          </a:p>
          <a:p>
            <a:pPr algn="l">
              <a:buFont typeface="Arial" panose="020B0604020202020204" pitchFamily="34" charset="0"/>
              <a:buChar char="•"/>
            </a:pPr>
            <a:r>
              <a:rPr lang="en-GB" sz="2000">
                <a:solidFill>
                  <a:srgbClr val="0B0C0C"/>
                </a:solidFill>
                <a:latin typeface="GDS Transport"/>
              </a:rPr>
              <a:t>T</a:t>
            </a:r>
            <a:r>
              <a:rPr lang="en-GB" sz="2000" b="0" i="0">
                <a:solidFill>
                  <a:srgbClr val="0B0C0C"/>
                </a:solidFill>
                <a:effectLst/>
                <a:latin typeface="GDS Transport"/>
              </a:rPr>
              <a:t>here are financial barriers, for example parents being unable to afford transport to school or school uniform</a:t>
            </a:r>
          </a:p>
          <a:p>
            <a:pPr algn="l">
              <a:buFont typeface="Arial" panose="020B0604020202020204" pitchFamily="34" charset="0"/>
              <a:buChar char="•"/>
            </a:pPr>
            <a:r>
              <a:rPr lang="en-GB" sz="2000" b="0" i="0">
                <a:solidFill>
                  <a:srgbClr val="0B0C0C"/>
                </a:solidFill>
                <a:effectLst/>
                <a:latin typeface="GDS Transport"/>
              </a:rPr>
              <a:t>Pupils are anxious about attending school</a:t>
            </a:r>
          </a:p>
          <a:p>
            <a:pPr algn="l">
              <a:buFont typeface="Arial" panose="020B0604020202020204" pitchFamily="34" charset="0"/>
              <a:buChar char="•"/>
            </a:pPr>
            <a:r>
              <a:rPr lang="en-GB" sz="2000">
                <a:solidFill>
                  <a:srgbClr val="0B0C0C"/>
                </a:solidFill>
                <a:latin typeface="GDS Transport"/>
              </a:rPr>
              <a:t>Pupils</a:t>
            </a:r>
            <a:r>
              <a:rPr lang="en-GB" sz="2000" b="0" i="0">
                <a:solidFill>
                  <a:srgbClr val="0B0C0C"/>
                </a:solidFill>
                <a:effectLst/>
                <a:latin typeface="GDS Transport"/>
              </a:rPr>
              <a:t> have fallen out with other pupils, sometimes on social media, and do not want to encounter them while at school so make excuses to avoid school</a:t>
            </a:r>
            <a:endParaRPr lang="en-GB"/>
          </a:p>
        </p:txBody>
      </p:sp>
    </p:spTree>
    <p:extLst>
      <p:ext uri="{BB962C8B-B14F-4D97-AF65-F5344CB8AC3E}">
        <p14:creationId xmlns:p14="http://schemas.microsoft.com/office/powerpoint/2010/main" val="2624301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C1EDC-D0F8-1D1A-7A54-A4E7C6FF85BB}"/>
              </a:ext>
            </a:extLst>
          </p:cNvPr>
          <p:cNvSpPr>
            <a:spLocks noGrp="1"/>
          </p:cNvSpPr>
          <p:nvPr>
            <p:ph type="title"/>
          </p:nvPr>
        </p:nvSpPr>
        <p:spPr/>
        <p:txBody>
          <a:bodyPr/>
          <a:lstStyle/>
          <a:p>
            <a:r>
              <a:rPr lang="en-GB"/>
              <a:t>Pupils with SEN or Medical conditions</a:t>
            </a:r>
          </a:p>
        </p:txBody>
      </p:sp>
      <p:sp>
        <p:nvSpPr>
          <p:cNvPr id="3" name="Content Placeholder 2">
            <a:extLst>
              <a:ext uri="{FF2B5EF4-FFF2-40B4-BE49-F238E27FC236}">
                <a16:creationId xmlns:a16="http://schemas.microsoft.com/office/drawing/2014/main" id="{B38F695A-C930-1A10-AE8F-6FE46089B71C}"/>
              </a:ext>
            </a:extLst>
          </p:cNvPr>
          <p:cNvSpPr>
            <a:spLocks noGrp="1"/>
          </p:cNvSpPr>
          <p:nvPr>
            <p:ph idx="1"/>
          </p:nvPr>
        </p:nvSpPr>
        <p:spPr/>
        <p:txBody>
          <a:bodyPr/>
          <a:lstStyle/>
          <a:p>
            <a:r>
              <a:rPr lang="en-GB" sz="2800"/>
              <a:t>Some pupils face greater barriers to attendance than their peers. </a:t>
            </a:r>
          </a:p>
          <a:p>
            <a:r>
              <a:rPr lang="en-GB" sz="2800"/>
              <a:t>These can include pupils who suffer from long term medical conditions or who have special educational needs and disabilities. </a:t>
            </a:r>
          </a:p>
          <a:p>
            <a:r>
              <a:rPr lang="en-GB" sz="2800"/>
              <a:t>Their right to an education is the same as any other pupil and therefore the attendance ambition for these pupils is the same as it is for any other pupil. </a:t>
            </a:r>
          </a:p>
          <a:p>
            <a:r>
              <a:rPr lang="en-GB" sz="2800"/>
              <a:t>We will work with their parents and put additional support in place where necessary to help them access their full-time education</a:t>
            </a:r>
          </a:p>
        </p:txBody>
      </p:sp>
    </p:spTree>
    <p:extLst>
      <p:ext uri="{BB962C8B-B14F-4D97-AF65-F5344CB8AC3E}">
        <p14:creationId xmlns:p14="http://schemas.microsoft.com/office/powerpoint/2010/main" val="19008240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5321E9-B947-5526-946D-21D036B614C0}"/>
              </a:ext>
            </a:extLst>
          </p:cNvPr>
          <p:cNvSpPr>
            <a:spLocks noGrp="1"/>
          </p:cNvSpPr>
          <p:nvPr>
            <p:ph type="title"/>
          </p:nvPr>
        </p:nvSpPr>
        <p:spPr>
          <a:xfrm>
            <a:off x="571499" y="1360488"/>
            <a:ext cx="2828925" cy="2906712"/>
          </a:xfrm>
        </p:spPr>
        <p:txBody>
          <a:bodyPr/>
          <a:lstStyle/>
          <a:p>
            <a:r>
              <a:rPr lang="en-GB"/>
              <a:t>Transition from Primary is a key time for any student</a:t>
            </a:r>
          </a:p>
        </p:txBody>
      </p:sp>
      <p:pic>
        <p:nvPicPr>
          <p:cNvPr id="5" name="Content Placeholder 4">
            <a:extLst>
              <a:ext uri="{FF2B5EF4-FFF2-40B4-BE49-F238E27FC236}">
                <a16:creationId xmlns:a16="http://schemas.microsoft.com/office/drawing/2014/main" id="{C051D5DD-80BB-A43D-4C8E-51BE59203793}"/>
              </a:ext>
            </a:extLst>
          </p:cNvPr>
          <p:cNvPicPr>
            <a:picLocks noGrp="1" noChangeAspect="1"/>
          </p:cNvPicPr>
          <p:nvPr>
            <p:ph idx="1"/>
          </p:nvPr>
        </p:nvPicPr>
        <p:blipFill>
          <a:blip r:embed="rId2"/>
          <a:stretch>
            <a:fillRect/>
          </a:stretch>
        </p:blipFill>
        <p:spPr>
          <a:xfrm>
            <a:off x="4152900" y="274638"/>
            <a:ext cx="7343775" cy="5935819"/>
          </a:xfrm>
        </p:spPr>
      </p:pic>
    </p:spTree>
    <p:extLst>
      <p:ext uri="{BB962C8B-B14F-4D97-AF65-F5344CB8AC3E}">
        <p14:creationId xmlns:p14="http://schemas.microsoft.com/office/powerpoint/2010/main" val="41236925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43981-7813-30CC-FB69-3CB152AB937D}"/>
              </a:ext>
            </a:extLst>
          </p:cNvPr>
          <p:cNvSpPr>
            <a:spLocks noGrp="1"/>
          </p:cNvSpPr>
          <p:nvPr>
            <p:ph type="title"/>
          </p:nvPr>
        </p:nvSpPr>
        <p:spPr>
          <a:xfrm>
            <a:off x="609600" y="0"/>
            <a:ext cx="10972800" cy="1143000"/>
          </a:xfrm>
        </p:spPr>
        <p:txBody>
          <a:bodyPr/>
          <a:lstStyle/>
          <a:p>
            <a:r>
              <a:rPr lang="en-GB" u="sng"/>
              <a:t>What can school do to support</a:t>
            </a:r>
          </a:p>
        </p:txBody>
      </p:sp>
      <p:sp>
        <p:nvSpPr>
          <p:cNvPr id="3" name="Content Placeholder 2">
            <a:extLst>
              <a:ext uri="{FF2B5EF4-FFF2-40B4-BE49-F238E27FC236}">
                <a16:creationId xmlns:a16="http://schemas.microsoft.com/office/drawing/2014/main" id="{8F8D4EC8-94D7-0DFA-798B-C2FC0EA41139}"/>
              </a:ext>
            </a:extLst>
          </p:cNvPr>
          <p:cNvSpPr>
            <a:spLocks noGrp="1"/>
          </p:cNvSpPr>
          <p:nvPr>
            <p:ph idx="1"/>
          </p:nvPr>
        </p:nvSpPr>
        <p:spPr>
          <a:xfrm>
            <a:off x="609600" y="1336431"/>
            <a:ext cx="10972800" cy="3859823"/>
          </a:xfrm>
        </p:spPr>
        <p:txBody>
          <a:bodyPr/>
          <a:lstStyle/>
          <a:p>
            <a:r>
              <a:rPr lang="en-GB" sz="2800"/>
              <a:t>Transition to high school can seem overwhelming- may struggle to come into school- increase in EBSNA (Emotionally Based School Non-Attendance)</a:t>
            </a:r>
          </a:p>
          <a:p>
            <a:r>
              <a:rPr lang="en-GB" sz="2800"/>
              <a:t>There is lots of support for pupils once they are in school- work closely with </a:t>
            </a:r>
            <a:r>
              <a:rPr lang="en-GB" sz="2800" err="1"/>
              <a:t>HoC</a:t>
            </a:r>
            <a:r>
              <a:rPr lang="en-GB" sz="2800"/>
              <a:t>/SEN team/Form tutor </a:t>
            </a:r>
          </a:p>
          <a:p>
            <a:r>
              <a:rPr lang="en-GB" sz="2800"/>
              <a:t>Family liaison officer- Sara Leopold </a:t>
            </a:r>
          </a:p>
          <a:p>
            <a:r>
              <a:rPr lang="en-GB" sz="2800"/>
              <a:t>Attendance team and Local Authority Attendance team</a:t>
            </a:r>
          </a:p>
          <a:p>
            <a:r>
              <a:rPr lang="en-GB" sz="2800"/>
              <a:t>Work with pupils and parents to understand any barriers and overcome them</a:t>
            </a:r>
          </a:p>
          <a:p>
            <a:pPr marL="0" indent="0">
              <a:buNone/>
            </a:pPr>
            <a:endParaRPr lang="en-GB"/>
          </a:p>
        </p:txBody>
      </p:sp>
    </p:spTree>
    <p:extLst>
      <p:ext uri="{BB962C8B-B14F-4D97-AF65-F5344CB8AC3E}">
        <p14:creationId xmlns:p14="http://schemas.microsoft.com/office/powerpoint/2010/main" val="21642546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A8B79-31A3-6796-86AE-71321B893594}"/>
              </a:ext>
            </a:extLst>
          </p:cNvPr>
          <p:cNvSpPr>
            <a:spLocks noGrp="1"/>
          </p:cNvSpPr>
          <p:nvPr>
            <p:ph type="title"/>
          </p:nvPr>
        </p:nvSpPr>
        <p:spPr>
          <a:xfrm>
            <a:off x="609600" y="-126492"/>
            <a:ext cx="10972800" cy="1143000"/>
          </a:xfrm>
        </p:spPr>
        <p:txBody>
          <a:bodyPr/>
          <a:lstStyle/>
          <a:p>
            <a:r>
              <a:rPr lang="en-GB"/>
              <a:t>What can parents do to support?</a:t>
            </a:r>
          </a:p>
        </p:txBody>
      </p:sp>
      <p:sp>
        <p:nvSpPr>
          <p:cNvPr id="5" name="Speech Bubble: Rectangle with Corners Rounded 4">
            <a:extLst>
              <a:ext uri="{FF2B5EF4-FFF2-40B4-BE49-F238E27FC236}">
                <a16:creationId xmlns:a16="http://schemas.microsoft.com/office/drawing/2014/main" id="{50CF2787-262B-889E-2735-9669ECEA46E9}"/>
              </a:ext>
            </a:extLst>
          </p:cNvPr>
          <p:cNvSpPr/>
          <p:nvPr/>
        </p:nvSpPr>
        <p:spPr>
          <a:xfrm>
            <a:off x="868680" y="1088136"/>
            <a:ext cx="3020568" cy="1873758"/>
          </a:xfrm>
          <a:prstGeom prst="wedgeRoundRectCallou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a:solidFill>
                  <a:schemeClr val="tx1"/>
                </a:solidFill>
              </a:rPr>
              <a:t>Have a copy of the timetable on display</a:t>
            </a:r>
          </a:p>
          <a:p>
            <a:pPr algn="ctr"/>
            <a:endParaRPr lang="en-GB" sz="2000">
              <a:solidFill>
                <a:schemeClr val="tx1"/>
              </a:solidFill>
            </a:endParaRPr>
          </a:p>
        </p:txBody>
      </p:sp>
      <p:sp>
        <p:nvSpPr>
          <p:cNvPr id="15" name="Speech Bubble: Rectangle with Corners Rounded 14">
            <a:extLst>
              <a:ext uri="{FF2B5EF4-FFF2-40B4-BE49-F238E27FC236}">
                <a16:creationId xmlns:a16="http://schemas.microsoft.com/office/drawing/2014/main" id="{1C8C9C96-356D-2081-CD97-25C2371A94AD}"/>
              </a:ext>
            </a:extLst>
          </p:cNvPr>
          <p:cNvSpPr/>
          <p:nvPr/>
        </p:nvSpPr>
        <p:spPr>
          <a:xfrm>
            <a:off x="4636008" y="1106424"/>
            <a:ext cx="3666746" cy="1773936"/>
          </a:xfrm>
          <a:prstGeom prst="wedgeRoundRectCallou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a:solidFill>
                  <a:schemeClr val="tx1"/>
                </a:solidFill>
              </a:rPr>
              <a:t>Help pupils to pack their bag the night before- check their organiser</a:t>
            </a:r>
          </a:p>
        </p:txBody>
      </p:sp>
      <p:sp>
        <p:nvSpPr>
          <p:cNvPr id="16" name="Speech Bubble: Rectangle with Corners Rounded 15">
            <a:extLst>
              <a:ext uri="{FF2B5EF4-FFF2-40B4-BE49-F238E27FC236}">
                <a16:creationId xmlns:a16="http://schemas.microsoft.com/office/drawing/2014/main" id="{65699047-394F-156A-A402-959374AF4AB0}"/>
              </a:ext>
            </a:extLst>
          </p:cNvPr>
          <p:cNvSpPr/>
          <p:nvPr/>
        </p:nvSpPr>
        <p:spPr>
          <a:xfrm>
            <a:off x="8897112" y="1043178"/>
            <a:ext cx="2916936" cy="1873758"/>
          </a:xfrm>
          <a:prstGeom prst="wedgeRoundRectCallou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a:solidFill>
                  <a:schemeClr val="tx1"/>
                </a:solidFill>
              </a:rPr>
              <a:t>Have a regular routine with regards homework or encourage them to come to homework club</a:t>
            </a:r>
          </a:p>
        </p:txBody>
      </p:sp>
      <p:sp>
        <p:nvSpPr>
          <p:cNvPr id="17" name="Speech Bubble: Rectangle with Corners Rounded 16">
            <a:extLst>
              <a:ext uri="{FF2B5EF4-FFF2-40B4-BE49-F238E27FC236}">
                <a16:creationId xmlns:a16="http://schemas.microsoft.com/office/drawing/2014/main" id="{EC47E468-12AC-9B39-93FF-2F573A841F65}"/>
              </a:ext>
            </a:extLst>
          </p:cNvPr>
          <p:cNvSpPr/>
          <p:nvPr/>
        </p:nvSpPr>
        <p:spPr>
          <a:xfrm>
            <a:off x="673608" y="3419856"/>
            <a:ext cx="3358896" cy="1783080"/>
          </a:xfrm>
          <a:prstGeom prst="wedgeRoundRectCallou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a:solidFill>
                  <a:schemeClr val="tx1"/>
                </a:solidFill>
              </a:rPr>
              <a:t>Email or encourage them to speak to teachers if they are having difficulty in lessons</a:t>
            </a:r>
          </a:p>
        </p:txBody>
      </p:sp>
      <p:sp>
        <p:nvSpPr>
          <p:cNvPr id="18" name="Speech Bubble: Rectangle with Corners Rounded 17">
            <a:extLst>
              <a:ext uri="{FF2B5EF4-FFF2-40B4-BE49-F238E27FC236}">
                <a16:creationId xmlns:a16="http://schemas.microsoft.com/office/drawing/2014/main" id="{E3C905B1-0C7B-D13B-EDA5-47F6DECC94D4}"/>
              </a:ext>
            </a:extLst>
          </p:cNvPr>
          <p:cNvSpPr/>
          <p:nvPr/>
        </p:nvSpPr>
        <p:spPr>
          <a:xfrm>
            <a:off x="4480560" y="3447288"/>
            <a:ext cx="3444240" cy="1947672"/>
          </a:xfrm>
          <a:prstGeom prst="wedgeRoundRectCallou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a:solidFill>
                  <a:schemeClr val="tx1"/>
                </a:solidFill>
              </a:rPr>
              <a:t>Email or encourage them to speak to their </a:t>
            </a:r>
            <a:r>
              <a:rPr lang="en-GB" sz="2000" err="1">
                <a:solidFill>
                  <a:schemeClr val="tx1"/>
                </a:solidFill>
              </a:rPr>
              <a:t>HoC</a:t>
            </a:r>
            <a:r>
              <a:rPr lang="en-GB" sz="2000">
                <a:solidFill>
                  <a:schemeClr val="tx1"/>
                </a:solidFill>
              </a:rPr>
              <a:t> or form tutor if they are having difficulty with social issues</a:t>
            </a:r>
          </a:p>
        </p:txBody>
      </p:sp>
      <p:sp>
        <p:nvSpPr>
          <p:cNvPr id="19" name="Speech Bubble: Rectangle with Corners Rounded 18">
            <a:extLst>
              <a:ext uri="{FF2B5EF4-FFF2-40B4-BE49-F238E27FC236}">
                <a16:creationId xmlns:a16="http://schemas.microsoft.com/office/drawing/2014/main" id="{DAC877AD-B393-E01C-B941-88B6DF78FC97}"/>
              </a:ext>
            </a:extLst>
          </p:cNvPr>
          <p:cNvSpPr/>
          <p:nvPr/>
        </p:nvSpPr>
        <p:spPr>
          <a:xfrm>
            <a:off x="8476490" y="3539490"/>
            <a:ext cx="3511294" cy="1873758"/>
          </a:xfrm>
          <a:prstGeom prst="wedgeRoundRectCallou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a:solidFill>
                  <a:schemeClr val="tx1"/>
                </a:solidFill>
              </a:rPr>
              <a:t>Speak positively about school. Ask them about the best parts of their day</a:t>
            </a:r>
          </a:p>
        </p:txBody>
      </p:sp>
    </p:spTree>
    <p:extLst>
      <p:ext uri="{BB962C8B-B14F-4D97-AF65-F5344CB8AC3E}">
        <p14:creationId xmlns:p14="http://schemas.microsoft.com/office/powerpoint/2010/main" val="37501370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A8B79-31A3-6796-86AE-71321B893594}"/>
              </a:ext>
            </a:extLst>
          </p:cNvPr>
          <p:cNvSpPr>
            <a:spLocks noGrp="1"/>
          </p:cNvSpPr>
          <p:nvPr>
            <p:ph type="title"/>
          </p:nvPr>
        </p:nvSpPr>
        <p:spPr>
          <a:xfrm>
            <a:off x="609600" y="-126492"/>
            <a:ext cx="10972800" cy="1143000"/>
          </a:xfrm>
        </p:spPr>
        <p:txBody>
          <a:bodyPr/>
          <a:lstStyle/>
          <a:p>
            <a:r>
              <a:rPr lang="en-GB"/>
              <a:t>What can parents do to support?</a:t>
            </a:r>
          </a:p>
        </p:txBody>
      </p:sp>
      <p:sp>
        <p:nvSpPr>
          <p:cNvPr id="5" name="Speech Bubble: Rectangle with Corners Rounded 4">
            <a:extLst>
              <a:ext uri="{FF2B5EF4-FFF2-40B4-BE49-F238E27FC236}">
                <a16:creationId xmlns:a16="http://schemas.microsoft.com/office/drawing/2014/main" id="{50CF2787-262B-889E-2735-9669ECEA46E9}"/>
              </a:ext>
            </a:extLst>
          </p:cNvPr>
          <p:cNvSpPr/>
          <p:nvPr/>
        </p:nvSpPr>
        <p:spPr>
          <a:xfrm>
            <a:off x="8665463" y="3584448"/>
            <a:ext cx="2916935" cy="1653159"/>
          </a:xfrm>
          <a:prstGeom prst="wedgeRoundRectCallou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a:solidFill>
                  <a:schemeClr val="tx1"/>
                </a:solidFill>
              </a:rPr>
              <a:t>Discussion about the importance of attendance and why education is valuable for them</a:t>
            </a:r>
          </a:p>
        </p:txBody>
      </p:sp>
      <p:sp>
        <p:nvSpPr>
          <p:cNvPr id="15" name="Speech Bubble: Rectangle with Corners Rounded 14">
            <a:extLst>
              <a:ext uri="{FF2B5EF4-FFF2-40B4-BE49-F238E27FC236}">
                <a16:creationId xmlns:a16="http://schemas.microsoft.com/office/drawing/2014/main" id="{1C8C9C96-356D-2081-CD97-25C2371A94AD}"/>
              </a:ext>
            </a:extLst>
          </p:cNvPr>
          <p:cNvSpPr/>
          <p:nvPr/>
        </p:nvSpPr>
        <p:spPr>
          <a:xfrm>
            <a:off x="4636008" y="1194625"/>
            <a:ext cx="3154680" cy="1379220"/>
          </a:xfrm>
          <a:prstGeom prst="wedgeRoundRectCallou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a:solidFill>
                  <a:schemeClr val="tx1"/>
                </a:solidFill>
              </a:rPr>
              <a:t>Give them time to decompress at the end of the school day</a:t>
            </a:r>
          </a:p>
        </p:txBody>
      </p:sp>
      <p:sp>
        <p:nvSpPr>
          <p:cNvPr id="16" name="Speech Bubble: Rectangle with Corners Rounded 15">
            <a:extLst>
              <a:ext uri="{FF2B5EF4-FFF2-40B4-BE49-F238E27FC236}">
                <a16:creationId xmlns:a16="http://schemas.microsoft.com/office/drawing/2014/main" id="{65699047-394F-156A-A402-959374AF4AB0}"/>
              </a:ext>
            </a:extLst>
          </p:cNvPr>
          <p:cNvSpPr/>
          <p:nvPr/>
        </p:nvSpPr>
        <p:spPr>
          <a:xfrm>
            <a:off x="8665464" y="1194625"/>
            <a:ext cx="2916936" cy="1379220"/>
          </a:xfrm>
          <a:prstGeom prst="wedgeRoundRectCallou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a:solidFill>
                  <a:schemeClr val="tx1"/>
                </a:solidFill>
              </a:rPr>
              <a:t>Good sleep pattern-set routine</a:t>
            </a:r>
          </a:p>
        </p:txBody>
      </p:sp>
      <p:sp>
        <p:nvSpPr>
          <p:cNvPr id="17" name="Speech Bubble: Rectangle with Corners Rounded 16">
            <a:extLst>
              <a:ext uri="{FF2B5EF4-FFF2-40B4-BE49-F238E27FC236}">
                <a16:creationId xmlns:a16="http://schemas.microsoft.com/office/drawing/2014/main" id="{EC47E468-12AC-9B39-93FF-2F573A841F65}"/>
              </a:ext>
            </a:extLst>
          </p:cNvPr>
          <p:cNvSpPr/>
          <p:nvPr/>
        </p:nvSpPr>
        <p:spPr>
          <a:xfrm>
            <a:off x="736091" y="3584448"/>
            <a:ext cx="3083054" cy="1653159"/>
          </a:xfrm>
          <a:prstGeom prst="wedgeRoundRectCallou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a:solidFill>
                  <a:schemeClr val="tx1"/>
                </a:solidFill>
              </a:rPr>
              <a:t>Work with the school to help us understand and overcome any barriers</a:t>
            </a:r>
          </a:p>
        </p:txBody>
      </p:sp>
      <p:sp>
        <p:nvSpPr>
          <p:cNvPr id="18" name="Speech Bubble: Rectangle with Corners Rounded 17">
            <a:extLst>
              <a:ext uri="{FF2B5EF4-FFF2-40B4-BE49-F238E27FC236}">
                <a16:creationId xmlns:a16="http://schemas.microsoft.com/office/drawing/2014/main" id="{E3C905B1-0C7B-D13B-EDA5-47F6DECC94D4}"/>
              </a:ext>
            </a:extLst>
          </p:cNvPr>
          <p:cNvSpPr/>
          <p:nvPr/>
        </p:nvSpPr>
        <p:spPr>
          <a:xfrm>
            <a:off x="4840224" y="3584448"/>
            <a:ext cx="2804160" cy="1653159"/>
          </a:xfrm>
          <a:prstGeom prst="wedgeRoundRectCallou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a:solidFill>
                  <a:schemeClr val="tx1"/>
                </a:solidFill>
              </a:rPr>
              <a:t>Remind them that everyone must come to school, it is not a choice</a:t>
            </a:r>
          </a:p>
        </p:txBody>
      </p:sp>
      <p:sp>
        <p:nvSpPr>
          <p:cNvPr id="19" name="Speech Bubble: Rectangle with Corners Rounded 18">
            <a:extLst>
              <a:ext uri="{FF2B5EF4-FFF2-40B4-BE49-F238E27FC236}">
                <a16:creationId xmlns:a16="http://schemas.microsoft.com/office/drawing/2014/main" id="{DAC877AD-B393-E01C-B941-88B6DF78FC97}"/>
              </a:ext>
            </a:extLst>
          </p:cNvPr>
          <p:cNvSpPr/>
          <p:nvPr/>
        </p:nvSpPr>
        <p:spPr>
          <a:xfrm>
            <a:off x="1014983" y="1194625"/>
            <a:ext cx="2741676" cy="1370838"/>
          </a:xfrm>
          <a:prstGeom prst="wedgeRoundRectCallou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a:solidFill>
                  <a:schemeClr val="tx1"/>
                </a:solidFill>
              </a:rPr>
              <a:t>Reward them for success at school</a:t>
            </a:r>
          </a:p>
        </p:txBody>
      </p:sp>
    </p:spTree>
    <p:extLst>
      <p:ext uri="{BB962C8B-B14F-4D97-AF65-F5344CB8AC3E}">
        <p14:creationId xmlns:p14="http://schemas.microsoft.com/office/powerpoint/2010/main" val="38903495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8F62EF-BF90-2B5F-A93A-7CA2026656E6}"/>
              </a:ext>
            </a:extLst>
          </p:cNvPr>
          <p:cNvSpPr>
            <a:spLocks noGrp="1"/>
          </p:cNvSpPr>
          <p:nvPr>
            <p:ph type="title"/>
          </p:nvPr>
        </p:nvSpPr>
        <p:spPr>
          <a:xfrm>
            <a:off x="609600" y="-147393"/>
            <a:ext cx="10972800" cy="1143000"/>
          </a:xfrm>
        </p:spPr>
        <p:txBody>
          <a:bodyPr/>
          <a:lstStyle/>
          <a:p>
            <a:r>
              <a:rPr lang="en-GB" u="sng"/>
              <a:t>Always make school a priority</a:t>
            </a:r>
          </a:p>
        </p:txBody>
      </p:sp>
      <p:sp>
        <p:nvSpPr>
          <p:cNvPr id="3" name="Content Placeholder 2">
            <a:extLst>
              <a:ext uri="{FF2B5EF4-FFF2-40B4-BE49-F238E27FC236}">
                <a16:creationId xmlns:a16="http://schemas.microsoft.com/office/drawing/2014/main" id="{2A6AE5CB-8301-C966-E9DC-9C629DA6197C}"/>
              </a:ext>
            </a:extLst>
          </p:cNvPr>
          <p:cNvSpPr>
            <a:spLocks noGrp="1"/>
          </p:cNvSpPr>
          <p:nvPr>
            <p:ph idx="1"/>
          </p:nvPr>
        </p:nvSpPr>
        <p:spPr>
          <a:xfrm>
            <a:off x="175846" y="1456164"/>
            <a:ext cx="11641015" cy="4525963"/>
          </a:xfrm>
        </p:spPr>
        <p:txBody>
          <a:bodyPr/>
          <a:lstStyle/>
          <a:p>
            <a:pPr algn="l">
              <a:buFont typeface="Arial" panose="020B0604020202020204" pitchFamily="34" charset="0"/>
              <a:buChar char="•"/>
            </a:pPr>
            <a:r>
              <a:rPr lang="en-GB" sz="2800">
                <a:solidFill>
                  <a:srgbClr val="212529"/>
                </a:solidFill>
              </a:rPr>
              <a:t>Please don’t</a:t>
            </a:r>
            <a:r>
              <a:rPr lang="en-GB" sz="2800" i="0">
                <a:solidFill>
                  <a:srgbClr val="212529"/>
                </a:solidFill>
                <a:effectLst/>
              </a:rPr>
              <a:t> make a doctor, dentist or optician appointment during school time unless this is absolutely necessary.</a:t>
            </a:r>
          </a:p>
          <a:p>
            <a:pPr algn="l">
              <a:buFont typeface="Arial" panose="020B0604020202020204" pitchFamily="34" charset="0"/>
              <a:buChar char="•"/>
            </a:pPr>
            <a:r>
              <a:rPr lang="en-GB" sz="2800" i="0">
                <a:solidFill>
                  <a:srgbClr val="212529"/>
                </a:solidFill>
                <a:effectLst/>
              </a:rPr>
              <a:t>If you do need to make an appointment in school time, try to ensure that your child misses as little of school as possible.</a:t>
            </a:r>
          </a:p>
          <a:p>
            <a:pPr algn="l">
              <a:buFont typeface="Arial" panose="020B0604020202020204" pitchFamily="34" charset="0"/>
              <a:buChar char="•"/>
            </a:pPr>
            <a:r>
              <a:rPr lang="en-GB" sz="2800" i="0">
                <a:solidFill>
                  <a:srgbClr val="212529"/>
                </a:solidFill>
                <a:effectLst/>
              </a:rPr>
              <a:t>We know that travel companies don’t make it easy for families but please don’t book a holiday during term time (it won’t be authorised, your child will fall behind and you may be fined).</a:t>
            </a:r>
          </a:p>
          <a:p>
            <a:pPr marL="0" indent="0">
              <a:buNone/>
            </a:pPr>
            <a:endParaRPr lang="en-GB"/>
          </a:p>
        </p:txBody>
      </p:sp>
    </p:spTree>
    <p:extLst>
      <p:ext uri="{BB962C8B-B14F-4D97-AF65-F5344CB8AC3E}">
        <p14:creationId xmlns:p14="http://schemas.microsoft.com/office/powerpoint/2010/main" val="5565657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4B7CC9-2F02-4E0F-064F-18803EB30EC4}"/>
              </a:ext>
            </a:extLst>
          </p:cNvPr>
          <p:cNvSpPr>
            <a:spLocks noGrp="1"/>
          </p:cNvSpPr>
          <p:nvPr>
            <p:ph type="title"/>
          </p:nvPr>
        </p:nvSpPr>
        <p:spPr/>
        <p:txBody>
          <a:bodyPr/>
          <a:lstStyle/>
          <a:p>
            <a:r>
              <a:rPr lang="en-GB" u="sng"/>
              <a:t>Meet the Attendance Team</a:t>
            </a:r>
          </a:p>
        </p:txBody>
      </p:sp>
      <p:sp>
        <p:nvSpPr>
          <p:cNvPr id="3" name="Content Placeholder 2">
            <a:extLst>
              <a:ext uri="{FF2B5EF4-FFF2-40B4-BE49-F238E27FC236}">
                <a16:creationId xmlns:a16="http://schemas.microsoft.com/office/drawing/2014/main" id="{1FA9E7E6-4FB7-2948-5AE4-494E6072A187}"/>
              </a:ext>
            </a:extLst>
          </p:cNvPr>
          <p:cNvSpPr>
            <a:spLocks noGrp="1"/>
          </p:cNvSpPr>
          <p:nvPr>
            <p:ph idx="1"/>
          </p:nvPr>
        </p:nvSpPr>
        <p:spPr>
          <a:xfrm>
            <a:off x="609600" y="1417638"/>
            <a:ext cx="10972800" cy="4525963"/>
          </a:xfrm>
        </p:spPr>
        <p:txBody>
          <a:bodyPr/>
          <a:lstStyle/>
          <a:p>
            <a:r>
              <a:rPr lang="en-GB"/>
              <a:t>Mr Rob Pearce - SLT Attendance Lead</a:t>
            </a:r>
          </a:p>
          <a:p>
            <a:r>
              <a:rPr lang="en-GB"/>
              <a:t>Mrs Kate Greenwood - Attendance Manager</a:t>
            </a:r>
          </a:p>
          <a:p>
            <a:r>
              <a:rPr lang="en-GB"/>
              <a:t>Miss Penny Cowen - </a:t>
            </a:r>
            <a:r>
              <a:rPr lang="en-GB">
                <a:effectLst/>
                <a:latin typeface="Calibri" panose="020F0502020204030204" pitchFamily="34" charset="0"/>
                <a:ea typeface="Calibri" panose="020F0502020204030204" pitchFamily="34" charset="0"/>
              </a:rPr>
              <a:t>Attendance Administrator </a:t>
            </a:r>
          </a:p>
          <a:p>
            <a:pPr marL="0" indent="0">
              <a:buNone/>
            </a:pPr>
            <a:endParaRPr lang="en-GB"/>
          </a:p>
        </p:txBody>
      </p:sp>
    </p:spTree>
    <p:extLst>
      <p:ext uri="{BB962C8B-B14F-4D97-AF65-F5344CB8AC3E}">
        <p14:creationId xmlns:p14="http://schemas.microsoft.com/office/powerpoint/2010/main" val="7576534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8F62EF-BF90-2B5F-A93A-7CA2026656E6}"/>
              </a:ext>
            </a:extLst>
          </p:cNvPr>
          <p:cNvSpPr>
            <a:spLocks noGrp="1"/>
          </p:cNvSpPr>
          <p:nvPr>
            <p:ph type="title"/>
          </p:nvPr>
        </p:nvSpPr>
        <p:spPr>
          <a:xfrm>
            <a:off x="609600" y="-147393"/>
            <a:ext cx="10972800" cy="1143000"/>
          </a:xfrm>
        </p:spPr>
        <p:txBody>
          <a:bodyPr/>
          <a:lstStyle/>
          <a:p>
            <a:r>
              <a:rPr lang="en-GB" u="sng"/>
              <a:t>Always make school a priority</a:t>
            </a:r>
          </a:p>
        </p:txBody>
      </p:sp>
      <p:sp>
        <p:nvSpPr>
          <p:cNvPr id="3" name="Content Placeholder 2">
            <a:extLst>
              <a:ext uri="{FF2B5EF4-FFF2-40B4-BE49-F238E27FC236}">
                <a16:creationId xmlns:a16="http://schemas.microsoft.com/office/drawing/2014/main" id="{2A6AE5CB-8301-C966-E9DC-9C629DA6197C}"/>
              </a:ext>
            </a:extLst>
          </p:cNvPr>
          <p:cNvSpPr>
            <a:spLocks noGrp="1"/>
          </p:cNvSpPr>
          <p:nvPr>
            <p:ph idx="1"/>
          </p:nvPr>
        </p:nvSpPr>
        <p:spPr>
          <a:xfrm>
            <a:off x="167053" y="1350658"/>
            <a:ext cx="11641015" cy="3924728"/>
          </a:xfrm>
        </p:spPr>
        <p:txBody>
          <a:bodyPr/>
          <a:lstStyle/>
          <a:p>
            <a:pPr algn="l">
              <a:buFont typeface="Arial" panose="020B0604020202020204" pitchFamily="34" charset="0"/>
              <a:buChar char="•"/>
            </a:pPr>
            <a:r>
              <a:rPr lang="en-GB" sz="2800">
                <a:solidFill>
                  <a:srgbClr val="212529"/>
                </a:solidFill>
              </a:rPr>
              <a:t>Please d</a:t>
            </a:r>
            <a:r>
              <a:rPr lang="en-GB" sz="2800" i="0">
                <a:solidFill>
                  <a:srgbClr val="212529"/>
                </a:solidFill>
                <a:effectLst/>
              </a:rPr>
              <a:t>on’t allow your child to stay off school to make things easier for yourself – this is against the law.</a:t>
            </a:r>
          </a:p>
          <a:p>
            <a:pPr algn="l">
              <a:buFont typeface="Arial" panose="020B0604020202020204" pitchFamily="34" charset="0"/>
              <a:buChar char="•"/>
            </a:pPr>
            <a:r>
              <a:rPr lang="en-GB" sz="2800">
                <a:solidFill>
                  <a:srgbClr val="212529"/>
                </a:solidFill>
              </a:rPr>
              <a:t>Please d</a:t>
            </a:r>
            <a:r>
              <a:rPr lang="en-GB" sz="2800" i="0">
                <a:solidFill>
                  <a:srgbClr val="212529"/>
                </a:solidFill>
                <a:effectLst/>
              </a:rPr>
              <a:t>on’t allow your child to miss school on Mondays and Fridays if you are going away for the weekend.</a:t>
            </a:r>
          </a:p>
          <a:p>
            <a:pPr algn="l">
              <a:buFont typeface="Arial" panose="020B0604020202020204" pitchFamily="34" charset="0"/>
              <a:buChar char="•"/>
            </a:pPr>
            <a:r>
              <a:rPr lang="en-GB" sz="2800">
                <a:solidFill>
                  <a:srgbClr val="212529"/>
                </a:solidFill>
              </a:rPr>
              <a:t>Please d</a:t>
            </a:r>
            <a:r>
              <a:rPr lang="en-GB" sz="2800" i="0">
                <a:solidFill>
                  <a:srgbClr val="212529"/>
                </a:solidFill>
                <a:effectLst/>
              </a:rPr>
              <a:t>on’t allow your child to take a day off because of the weather or they had a bad night.</a:t>
            </a:r>
          </a:p>
          <a:p>
            <a:pPr algn="l">
              <a:buFont typeface="Arial" panose="020B0604020202020204" pitchFamily="34" charset="0"/>
              <a:buChar char="•"/>
            </a:pPr>
            <a:r>
              <a:rPr lang="en-GB" sz="2800">
                <a:solidFill>
                  <a:srgbClr val="212529"/>
                </a:solidFill>
              </a:rPr>
              <a:t>Please d</a:t>
            </a:r>
            <a:r>
              <a:rPr lang="en-GB" sz="2800" i="0">
                <a:solidFill>
                  <a:srgbClr val="212529"/>
                </a:solidFill>
                <a:effectLst/>
              </a:rPr>
              <a:t>on’t allow your child to take a day off for their birthday or other special occasions. This does not prepare them for adult life.</a:t>
            </a:r>
          </a:p>
        </p:txBody>
      </p:sp>
    </p:spTree>
    <p:extLst>
      <p:ext uri="{BB962C8B-B14F-4D97-AF65-F5344CB8AC3E}">
        <p14:creationId xmlns:p14="http://schemas.microsoft.com/office/powerpoint/2010/main" val="12061507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A8B79-31A3-6796-86AE-71321B893594}"/>
              </a:ext>
            </a:extLst>
          </p:cNvPr>
          <p:cNvSpPr>
            <a:spLocks noGrp="1"/>
          </p:cNvSpPr>
          <p:nvPr>
            <p:ph type="title"/>
          </p:nvPr>
        </p:nvSpPr>
        <p:spPr>
          <a:xfrm>
            <a:off x="609600" y="-126492"/>
            <a:ext cx="10972800" cy="1143000"/>
          </a:xfrm>
        </p:spPr>
        <p:txBody>
          <a:bodyPr/>
          <a:lstStyle/>
          <a:p>
            <a:r>
              <a:rPr lang="en-GB" u="sng"/>
              <a:t>What are the positives for your child?</a:t>
            </a:r>
            <a:endParaRPr lang="en-GB"/>
          </a:p>
        </p:txBody>
      </p:sp>
      <p:sp>
        <p:nvSpPr>
          <p:cNvPr id="15" name="Speech Bubble: Rectangle with Corners Rounded 14">
            <a:extLst>
              <a:ext uri="{FF2B5EF4-FFF2-40B4-BE49-F238E27FC236}">
                <a16:creationId xmlns:a16="http://schemas.microsoft.com/office/drawing/2014/main" id="{1C8C9C96-356D-2081-CD97-25C2371A94AD}"/>
              </a:ext>
            </a:extLst>
          </p:cNvPr>
          <p:cNvSpPr/>
          <p:nvPr/>
        </p:nvSpPr>
        <p:spPr>
          <a:xfrm>
            <a:off x="5110792" y="1016508"/>
            <a:ext cx="5554277" cy="3107085"/>
          </a:xfrm>
          <a:prstGeom prst="wedgeRoundRectCallou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a:solidFill>
                  <a:schemeClr val="tx1"/>
                </a:solidFill>
              </a:rPr>
              <a:t>(Y9 C.C.) I really like learning in school and developing my knowledge. I am motivated to do this because learning and developing skills throughout my childhood will significantly help me as an adult when I strive for careers and jobs that will make me happy in the future. Ultimately, by doing this I will be motivated to get up for work in the future, as I’ll enjoy my job.</a:t>
            </a:r>
          </a:p>
        </p:txBody>
      </p:sp>
      <p:sp>
        <p:nvSpPr>
          <p:cNvPr id="16" name="Speech Bubble: Rectangle with Corners Rounded 15">
            <a:extLst>
              <a:ext uri="{FF2B5EF4-FFF2-40B4-BE49-F238E27FC236}">
                <a16:creationId xmlns:a16="http://schemas.microsoft.com/office/drawing/2014/main" id="{65699047-394F-156A-A402-959374AF4AB0}"/>
              </a:ext>
            </a:extLst>
          </p:cNvPr>
          <p:cNvSpPr/>
          <p:nvPr/>
        </p:nvSpPr>
        <p:spPr>
          <a:xfrm>
            <a:off x="7451306" y="4434489"/>
            <a:ext cx="3819964" cy="1421980"/>
          </a:xfrm>
          <a:prstGeom prst="wedgeRoundRectCallou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a:solidFill>
                  <a:schemeClr val="tx1"/>
                </a:solidFill>
              </a:rPr>
              <a:t>(Y12 C.S.) I’ve made life-long friends in school and the teachers are really supportive.</a:t>
            </a:r>
          </a:p>
        </p:txBody>
      </p:sp>
      <p:sp>
        <p:nvSpPr>
          <p:cNvPr id="17" name="Speech Bubble: Rectangle with Corners Rounded 16">
            <a:extLst>
              <a:ext uri="{FF2B5EF4-FFF2-40B4-BE49-F238E27FC236}">
                <a16:creationId xmlns:a16="http://schemas.microsoft.com/office/drawing/2014/main" id="{EC47E468-12AC-9B39-93FF-2F573A841F65}"/>
              </a:ext>
            </a:extLst>
          </p:cNvPr>
          <p:cNvSpPr/>
          <p:nvPr/>
        </p:nvSpPr>
        <p:spPr>
          <a:xfrm>
            <a:off x="920730" y="3883387"/>
            <a:ext cx="3083054" cy="1653159"/>
          </a:xfrm>
          <a:prstGeom prst="wedgeRoundRectCallou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a:solidFill>
                  <a:schemeClr val="tx1"/>
                </a:solidFill>
              </a:rPr>
              <a:t>(Y10 O.W.) School is fun and I feel safe. Teachers are nice and I like homework club.</a:t>
            </a:r>
          </a:p>
          <a:p>
            <a:endParaRPr lang="en-GB" sz="2000">
              <a:solidFill>
                <a:schemeClr val="tx1"/>
              </a:solidFill>
            </a:endParaRPr>
          </a:p>
        </p:txBody>
      </p:sp>
      <p:sp>
        <p:nvSpPr>
          <p:cNvPr id="19" name="Speech Bubble: Rectangle with Corners Rounded 18">
            <a:extLst>
              <a:ext uri="{FF2B5EF4-FFF2-40B4-BE49-F238E27FC236}">
                <a16:creationId xmlns:a16="http://schemas.microsoft.com/office/drawing/2014/main" id="{DAC877AD-B393-E01C-B941-88B6DF78FC97}"/>
              </a:ext>
            </a:extLst>
          </p:cNvPr>
          <p:cNvSpPr/>
          <p:nvPr/>
        </p:nvSpPr>
        <p:spPr>
          <a:xfrm>
            <a:off x="558603" y="1058907"/>
            <a:ext cx="3258079" cy="2014567"/>
          </a:xfrm>
          <a:prstGeom prst="wedgeRoundRectCallou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a:solidFill>
                  <a:schemeClr val="tx1"/>
                </a:solidFill>
              </a:rPr>
              <a:t>(Y8 B.C.) Alsager school is a great school that allows you to be yourself and helps you to grow and be independent.</a:t>
            </a:r>
          </a:p>
        </p:txBody>
      </p:sp>
    </p:spTree>
    <p:extLst>
      <p:ext uri="{BB962C8B-B14F-4D97-AF65-F5344CB8AC3E}">
        <p14:creationId xmlns:p14="http://schemas.microsoft.com/office/powerpoint/2010/main" val="26047349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A8B79-31A3-6796-86AE-71321B893594}"/>
              </a:ext>
            </a:extLst>
          </p:cNvPr>
          <p:cNvSpPr>
            <a:spLocks noGrp="1"/>
          </p:cNvSpPr>
          <p:nvPr>
            <p:ph type="title"/>
          </p:nvPr>
        </p:nvSpPr>
        <p:spPr>
          <a:xfrm>
            <a:off x="609600" y="-126492"/>
            <a:ext cx="10972800" cy="1143000"/>
          </a:xfrm>
        </p:spPr>
        <p:txBody>
          <a:bodyPr/>
          <a:lstStyle/>
          <a:p>
            <a:r>
              <a:rPr lang="en-GB" u="sng"/>
              <a:t>What are the positives for your child?</a:t>
            </a:r>
            <a:endParaRPr lang="en-GB"/>
          </a:p>
        </p:txBody>
      </p:sp>
      <p:sp>
        <p:nvSpPr>
          <p:cNvPr id="5" name="Speech Bubble: Rectangle with Corners Rounded 4">
            <a:extLst>
              <a:ext uri="{FF2B5EF4-FFF2-40B4-BE49-F238E27FC236}">
                <a16:creationId xmlns:a16="http://schemas.microsoft.com/office/drawing/2014/main" id="{50CF2787-262B-889E-2735-9669ECEA46E9}"/>
              </a:ext>
            </a:extLst>
          </p:cNvPr>
          <p:cNvSpPr/>
          <p:nvPr/>
        </p:nvSpPr>
        <p:spPr>
          <a:xfrm>
            <a:off x="5143032" y="4045942"/>
            <a:ext cx="3995105" cy="1928329"/>
          </a:xfrm>
          <a:prstGeom prst="wedgeRoundRectCallou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a:solidFill>
                  <a:schemeClr val="tx1"/>
                </a:solidFill>
              </a:rPr>
              <a:t>(Y7 T.M.) I really enjoyed SPIRIT week, we got to do loads of different things that I didn’t expect us to do in school.</a:t>
            </a:r>
          </a:p>
        </p:txBody>
      </p:sp>
      <p:sp>
        <p:nvSpPr>
          <p:cNvPr id="15" name="Speech Bubble: Rectangle with Corners Rounded 14">
            <a:extLst>
              <a:ext uri="{FF2B5EF4-FFF2-40B4-BE49-F238E27FC236}">
                <a16:creationId xmlns:a16="http://schemas.microsoft.com/office/drawing/2014/main" id="{1C8C9C96-356D-2081-CD97-25C2371A94AD}"/>
              </a:ext>
            </a:extLst>
          </p:cNvPr>
          <p:cNvSpPr/>
          <p:nvPr/>
        </p:nvSpPr>
        <p:spPr>
          <a:xfrm>
            <a:off x="5840554" y="1039177"/>
            <a:ext cx="4745384" cy="2389823"/>
          </a:xfrm>
          <a:prstGeom prst="wedgeRoundRectCallou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a:t>(</a:t>
            </a:r>
            <a:r>
              <a:rPr lang="en-GB" sz="2000">
                <a:solidFill>
                  <a:schemeClr val="tx1"/>
                </a:solidFill>
              </a:rPr>
              <a:t>Y8 A.H.) Seeing my friends, doing my favourite subjects, seeing different teachers, taking part in challenges, taking part in different activities held in school, learning new things, celebrating achievements in the celebration assembly.</a:t>
            </a:r>
          </a:p>
        </p:txBody>
      </p:sp>
      <p:sp>
        <p:nvSpPr>
          <p:cNvPr id="19" name="Speech Bubble: Rectangle with Corners Rounded 18">
            <a:extLst>
              <a:ext uri="{FF2B5EF4-FFF2-40B4-BE49-F238E27FC236}">
                <a16:creationId xmlns:a16="http://schemas.microsoft.com/office/drawing/2014/main" id="{DAC877AD-B393-E01C-B941-88B6DF78FC97}"/>
              </a:ext>
            </a:extLst>
          </p:cNvPr>
          <p:cNvSpPr/>
          <p:nvPr/>
        </p:nvSpPr>
        <p:spPr>
          <a:xfrm>
            <a:off x="601979" y="1194624"/>
            <a:ext cx="3838136" cy="3562014"/>
          </a:xfrm>
          <a:prstGeom prst="wedgeRoundRectCallou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a:solidFill>
                  <a:schemeClr val="tx1"/>
                </a:solidFill>
              </a:rPr>
              <a:t>(Y9 H.C.) I enjoy learning in lessons and expanding my knowledge and I don’t like being behind in lessons which compels me to come into school as much as possible. If you miss one lesson, you could miss one important topic which will have an impact on assessments.</a:t>
            </a:r>
          </a:p>
        </p:txBody>
      </p:sp>
    </p:spTree>
    <p:extLst>
      <p:ext uri="{BB962C8B-B14F-4D97-AF65-F5344CB8AC3E}">
        <p14:creationId xmlns:p14="http://schemas.microsoft.com/office/powerpoint/2010/main" val="7368316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2AC491-433A-CCFC-E1A5-B2A73F4F8F0C}"/>
              </a:ext>
            </a:extLst>
          </p:cNvPr>
          <p:cNvSpPr>
            <a:spLocks noGrp="1"/>
          </p:cNvSpPr>
          <p:nvPr>
            <p:ph type="title"/>
          </p:nvPr>
        </p:nvSpPr>
        <p:spPr/>
        <p:txBody>
          <a:bodyPr/>
          <a:lstStyle/>
          <a:p>
            <a:r>
              <a:rPr lang="en-GB" u="sng"/>
              <a:t>Sharing information and working together</a:t>
            </a:r>
          </a:p>
        </p:txBody>
      </p:sp>
      <p:sp>
        <p:nvSpPr>
          <p:cNvPr id="3" name="Content Placeholder 2">
            <a:extLst>
              <a:ext uri="{FF2B5EF4-FFF2-40B4-BE49-F238E27FC236}">
                <a16:creationId xmlns:a16="http://schemas.microsoft.com/office/drawing/2014/main" id="{0346D4B9-1520-D53D-8A7B-A6DC63FC8BA8}"/>
              </a:ext>
            </a:extLst>
          </p:cNvPr>
          <p:cNvSpPr>
            <a:spLocks noGrp="1"/>
          </p:cNvSpPr>
          <p:nvPr>
            <p:ph idx="1"/>
          </p:nvPr>
        </p:nvSpPr>
        <p:spPr/>
        <p:txBody>
          <a:bodyPr/>
          <a:lstStyle/>
          <a:p>
            <a:r>
              <a:rPr lang="en-GB"/>
              <a:t>Please work with us and share information about your child with the attendance team or your child's </a:t>
            </a:r>
            <a:r>
              <a:rPr lang="en-GB" err="1"/>
              <a:t>HoC</a:t>
            </a:r>
            <a:r>
              <a:rPr lang="en-GB"/>
              <a:t>. </a:t>
            </a:r>
          </a:p>
          <a:p>
            <a:r>
              <a:rPr lang="en-GB"/>
              <a:t>If we don’t know we can’t offer support.</a:t>
            </a:r>
          </a:p>
          <a:p>
            <a:r>
              <a:rPr lang="en-GB"/>
              <a:t>If you are not already aware, establish what the barriers are and what are the positives for your child. </a:t>
            </a:r>
          </a:p>
          <a:p>
            <a:r>
              <a:rPr lang="en-GB"/>
              <a:t>If you are unsure or need help, please get in touch.</a:t>
            </a:r>
          </a:p>
          <a:p>
            <a:endParaRPr lang="en-GB"/>
          </a:p>
          <a:p>
            <a:pPr marL="0" indent="0">
              <a:buNone/>
            </a:pPr>
            <a:endParaRPr lang="en-GB"/>
          </a:p>
        </p:txBody>
      </p:sp>
    </p:spTree>
    <p:extLst>
      <p:ext uri="{BB962C8B-B14F-4D97-AF65-F5344CB8AC3E}">
        <p14:creationId xmlns:p14="http://schemas.microsoft.com/office/powerpoint/2010/main" val="15168776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2244A8-2CC7-D667-B8B6-0EECE9C0D190}"/>
              </a:ext>
            </a:extLst>
          </p:cNvPr>
          <p:cNvSpPr>
            <a:spLocks noGrp="1"/>
          </p:cNvSpPr>
          <p:nvPr>
            <p:ph type="title"/>
          </p:nvPr>
        </p:nvSpPr>
        <p:spPr/>
        <p:txBody>
          <a:bodyPr/>
          <a:lstStyle/>
          <a:p>
            <a:r>
              <a:rPr lang="en-GB" u="sng"/>
              <a:t>Alsager School Attendance Principles</a:t>
            </a:r>
          </a:p>
        </p:txBody>
      </p:sp>
      <p:sp>
        <p:nvSpPr>
          <p:cNvPr id="3" name="Content Placeholder 2">
            <a:extLst>
              <a:ext uri="{FF2B5EF4-FFF2-40B4-BE49-F238E27FC236}">
                <a16:creationId xmlns:a16="http://schemas.microsoft.com/office/drawing/2014/main" id="{3D8AFAAE-7158-1C95-A4DF-DB1F85A317E9}"/>
              </a:ext>
            </a:extLst>
          </p:cNvPr>
          <p:cNvSpPr>
            <a:spLocks noGrp="1"/>
          </p:cNvSpPr>
          <p:nvPr>
            <p:ph idx="1"/>
          </p:nvPr>
        </p:nvSpPr>
        <p:spPr/>
        <p:txBody>
          <a:bodyPr/>
          <a:lstStyle/>
          <a:p>
            <a:r>
              <a:rPr lang="en-GB"/>
              <a:t>Missing school means missing out</a:t>
            </a:r>
          </a:p>
          <a:p>
            <a:r>
              <a:rPr lang="en-GB"/>
              <a:t>Students should be at school, on time, ready to learn, every day the school is open, unless the reason for absence is unavoidable</a:t>
            </a:r>
          </a:p>
          <a:p>
            <a:r>
              <a:rPr lang="en-GB"/>
              <a:t>If a student is reluctant to attend, it is never better to cover up the real reason for their absence or to give in to pressure to excuse them from attending</a:t>
            </a:r>
          </a:p>
        </p:txBody>
      </p:sp>
      <p:sp>
        <p:nvSpPr>
          <p:cNvPr id="5" name="TextBox 4">
            <a:extLst>
              <a:ext uri="{FF2B5EF4-FFF2-40B4-BE49-F238E27FC236}">
                <a16:creationId xmlns:a16="http://schemas.microsoft.com/office/drawing/2014/main" id="{8B35867F-9CC4-949F-4E6B-86A064040552}"/>
              </a:ext>
            </a:extLst>
          </p:cNvPr>
          <p:cNvSpPr txBox="1"/>
          <p:nvPr/>
        </p:nvSpPr>
        <p:spPr>
          <a:xfrm>
            <a:off x="2866292" y="5495191"/>
            <a:ext cx="7458074" cy="369332"/>
          </a:xfrm>
          <a:prstGeom prst="rect">
            <a:avLst/>
          </a:prstGeom>
          <a:noFill/>
        </p:spPr>
        <p:txBody>
          <a:bodyPr wrap="square">
            <a:spAutoFit/>
          </a:bodyPr>
          <a:lstStyle/>
          <a:p>
            <a:r>
              <a:rPr lang="en-GB">
                <a:hlinkClick r:id="rId2"/>
              </a:rPr>
              <a:t>https://www.alsagerschool.org/bfd_download/attendance-policy/</a:t>
            </a:r>
            <a:endParaRPr lang="en-GB"/>
          </a:p>
        </p:txBody>
      </p:sp>
    </p:spTree>
    <p:extLst>
      <p:ext uri="{BB962C8B-B14F-4D97-AF65-F5344CB8AC3E}">
        <p14:creationId xmlns:p14="http://schemas.microsoft.com/office/powerpoint/2010/main" val="3537715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E1B70A-294C-9EAE-D120-6CBA8BF86064}"/>
              </a:ext>
            </a:extLst>
          </p:cNvPr>
          <p:cNvSpPr>
            <a:spLocks noGrp="1"/>
          </p:cNvSpPr>
          <p:nvPr>
            <p:ph type="title"/>
          </p:nvPr>
        </p:nvSpPr>
        <p:spPr>
          <a:xfrm>
            <a:off x="609600" y="84138"/>
            <a:ext cx="10972800" cy="820737"/>
          </a:xfrm>
        </p:spPr>
        <p:txBody>
          <a:bodyPr/>
          <a:lstStyle/>
          <a:p>
            <a:r>
              <a:rPr lang="en-GB" u="sng"/>
              <a:t>What is good attendance</a:t>
            </a:r>
            <a:endParaRPr lang="en-GB"/>
          </a:p>
        </p:txBody>
      </p:sp>
      <p:graphicFrame>
        <p:nvGraphicFramePr>
          <p:cNvPr id="6" name="Content Placeholder 5">
            <a:extLst>
              <a:ext uri="{FF2B5EF4-FFF2-40B4-BE49-F238E27FC236}">
                <a16:creationId xmlns:a16="http://schemas.microsoft.com/office/drawing/2014/main" id="{C52682DC-BF3A-908C-6AC8-0DC487754194}"/>
              </a:ext>
            </a:extLst>
          </p:cNvPr>
          <p:cNvGraphicFramePr>
            <a:graphicFrameLocks noGrp="1"/>
          </p:cNvGraphicFramePr>
          <p:nvPr>
            <p:ph idx="1"/>
            <p:extLst>
              <p:ext uri="{D42A27DB-BD31-4B8C-83A1-F6EECF244321}">
                <p14:modId xmlns:p14="http://schemas.microsoft.com/office/powerpoint/2010/main" val="62367811"/>
              </p:ext>
            </p:extLst>
          </p:nvPr>
        </p:nvGraphicFramePr>
        <p:xfrm>
          <a:off x="765110" y="1047751"/>
          <a:ext cx="10817290" cy="48398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a:extLst>
              <a:ext uri="{FF2B5EF4-FFF2-40B4-BE49-F238E27FC236}">
                <a16:creationId xmlns:a16="http://schemas.microsoft.com/office/drawing/2014/main" id="{B97C68BC-A753-91A2-7475-B3CA9BD075B0}"/>
              </a:ext>
            </a:extLst>
          </p:cNvPr>
          <p:cNvSpPr txBox="1"/>
          <p:nvPr/>
        </p:nvSpPr>
        <p:spPr>
          <a:xfrm>
            <a:off x="175847" y="1235242"/>
            <a:ext cx="2839452" cy="830997"/>
          </a:xfrm>
          <a:prstGeom prst="rect">
            <a:avLst/>
          </a:prstGeom>
          <a:solidFill>
            <a:schemeClr val="accent4">
              <a:lumMod val="40000"/>
              <a:lumOff val="60000"/>
            </a:schemeClr>
          </a:solidFill>
        </p:spPr>
        <p:txBody>
          <a:bodyPr wrap="square" rtlCol="0">
            <a:spAutoFit/>
          </a:bodyPr>
          <a:lstStyle/>
          <a:p>
            <a:r>
              <a:rPr lang="en-GB" sz="2400"/>
              <a:t>190 days in each school year</a:t>
            </a:r>
          </a:p>
        </p:txBody>
      </p:sp>
      <p:sp>
        <p:nvSpPr>
          <p:cNvPr id="8" name="TextBox 7">
            <a:extLst>
              <a:ext uri="{FF2B5EF4-FFF2-40B4-BE49-F238E27FC236}">
                <a16:creationId xmlns:a16="http://schemas.microsoft.com/office/drawing/2014/main" id="{48AB017B-BA69-290B-90F8-AC5A0667E943}"/>
              </a:ext>
            </a:extLst>
          </p:cNvPr>
          <p:cNvSpPr txBox="1"/>
          <p:nvPr/>
        </p:nvSpPr>
        <p:spPr>
          <a:xfrm>
            <a:off x="175846" y="2396606"/>
            <a:ext cx="2839453" cy="461665"/>
          </a:xfrm>
          <a:prstGeom prst="rect">
            <a:avLst/>
          </a:prstGeom>
          <a:solidFill>
            <a:schemeClr val="accent1">
              <a:lumMod val="40000"/>
              <a:lumOff val="60000"/>
            </a:schemeClr>
          </a:solidFill>
        </p:spPr>
        <p:txBody>
          <a:bodyPr wrap="square" rtlCol="0">
            <a:spAutoFit/>
          </a:bodyPr>
          <a:lstStyle/>
          <a:p>
            <a:pPr algn="ctr"/>
            <a:r>
              <a:rPr lang="en-GB" sz="2400"/>
              <a:t>175 non-school days </a:t>
            </a:r>
          </a:p>
        </p:txBody>
      </p:sp>
    </p:spTree>
    <p:extLst>
      <p:ext uri="{BB962C8B-B14F-4D97-AF65-F5344CB8AC3E}">
        <p14:creationId xmlns:p14="http://schemas.microsoft.com/office/powerpoint/2010/main" val="28283443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4B7CC9-2F02-4E0F-064F-18803EB30EC4}"/>
              </a:ext>
            </a:extLst>
          </p:cNvPr>
          <p:cNvSpPr>
            <a:spLocks noGrp="1"/>
          </p:cNvSpPr>
          <p:nvPr>
            <p:ph type="title"/>
          </p:nvPr>
        </p:nvSpPr>
        <p:spPr>
          <a:xfrm>
            <a:off x="609600" y="2076"/>
            <a:ext cx="10972800" cy="1143000"/>
          </a:xfrm>
        </p:spPr>
        <p:txBody>
          <a:bodyPr/>
          <a:lstStyle/>
          <a:p>
            <a:r>
              <a:rPr lang="en-GB" u="sng"/>
              <a:t>Persistent Absence</a:t>
            </a:r>
          </a:p>
        </p:txBody>
      </p:sp>
      <p:sp>
        <p:nvSpPr>
          <p:cNvPr id="3" name="Content Placeholder 2">
            <a:extLst>
              <a:ext uri="{FF2B5EF4-FFF2-40B4-BE49-F238E27FC236}">
                <a16:creationId xmlns:a16="http://schemas.microsoft.com/office/drawing/2014/main" id="{1FA9E7E6-4FB7-2948-5AE4-494E6072A187}"/>
              </a:ext>
            </a:extLst>
          </p:cNvPr>
          <p:cNvSpPr>
            <a:spLocks noGrp="1"/>
          </p:cNvSpPr>
          <p:nvPr>
            <p:ph idx="1"/>
          </p:nvPr>
        </p:nvSpPr>
        <p:spPr>
          <a:xfrm>
            <a:off x="609600" y="969230"/>
            <a:ext cx="10972800" cy="4525963"/>
          </a:xfrm>
        </p:spPr>
        <p:txBody>
          <a:bodyPr/>
          <a:lstStyle/>
          <a:p>
            <a:r>
              <a:rPr lang="en-GB" sz="3600" b="1"/>
              <a:t>Persistent Absence is classed as any absence that equates to over 10% of the academic year at any given time. </a:t>
            </a:r>
          </a:p>
          <a:p>
            <a:pPr algn="l"/>
            <a:r>
              <a:rPr lang="en-GB" sz="2800" i="0">
                <a:effectLst/>
                <a:latin typeface="Roboto" panose="02000000000000000000" pitchFamily="2" charset="0"/>
              </a:rPr>
              <a:t>Close of first half-term:        3.5 days in total</a:t>
            </a:r>
          </a:p>
          <a:p>
            <a:pPr algn="l"/>
            <a:r>
              <a:rPr lang="en-GB" sz="2800" i="0">
                <a:effectLst/>
                <a:latin typeface="Roboto" panose="02000000000000000000" pitchFamily="2" charset="0"/>
              </a:rPr>
              <a:t>Close of 2nd half-term:         7 days in total</a:t>
            </a:r>
          </a:p>
          <a:p>
            <a:pPr algn="l"/>
            <a:r>
              <a:rPr lang="en-GB" sz="2800" i="0">
                <a:effectLst/>
                <a:latin typeface="Roboto" panose="02000000000000000000" pitchFamily="2" charset="0"/>
              </a:rPr>
              <a:t>Close of 3rd half-term:          10 days in total</a:t>
            </a:r>
          </a:p>
          <a:p>
            <a:pPr algn="l"/>
            <a:r>
              <a:rPr lang="en-GB" sz="2800" i="0">
                <a:effectLst/>
                <a:latin typeface="Roboto" panose="02000000000000000000" pitchFamily="2" charset="0"/>
              </a:rPr>
              <a:t>Close of 4th half-term:          12.5 days in total</a:t>
            </a:r>
          </a:p>
          <a:p>
            <a:pPr algn="l"/>
            <a:r>
              <a:rPr lang="en-GB" sz="2800" i="0">
                <a:effectLst/>
                <a:latin typeface="Roboto" panose="02000000000000000000" pitchFamily="2" charset="0"/>
              </a:rPr>
              <a:t>Close of 5th half-term:          15.5 days in total</a:t>
            </a:r>
          </a:p>
          <a:p>
            <a:pPr algn="l"/>
            <a:r>
              <a:rPr lang="en-GB" sz="2800" i="0">
                <a:effectLst/>
                <a:latin typeface="Roboto" panose="02000000000000000000" pitchFamily="2" charset="0"/>
              </a:rPr>
              <a:t>Close of 6th half-term:          19 days in total</a:t>
            </a:r>
          </a:p>
          <a:p>
            <a:endParaRPr lang="en-GB"/>
          </a:p>
        </p:txBody>
      </p:sp>
    </p:spTree>
    <p:extLst>
      <p:ext uri="{BB962C8B-B14F-4D97-AF65-F5344CB8AC3E}">
        <p14:creationId xmlns:p14="http://schemas.microsoft.com/office/powerpoint/2010/main" val="9964000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4B7CC9-2F02-4E0F-064F-18803EB30EC4}"/>
              </a:ext>
            </a:extLst>
          </p:cNvPr>
          <p:cNvSpPr>
            <a:spLocks noGrp="1"/>
          </p:cNvSpPr>
          <p:nvPr>
            <p:ph type="title"/>
          </p:nvPr>
        </p:nvSpPr>
        <p:spPr>
          <a:xfrm>
            <a:off x="609600" y="274638"/>
            <a:ext cx="10972800" cy="859570"/>
          </a:xfrm>
        </p:spPr>
        <p:txBody>
          <a:bodyPr/>
          <a:lstStyle/>
          <a:p>
            <a:r>
              <a:rPr lang="en-GB" sz="3600" u="sng"/>
              <a:t>Educational impact Key Stage 2</a:t>
            </a:r>
          </a:p>
        </p:txBody>
      </p:sp>
      <p:sp>
        <p:nvSpPr>
          <p:cNvPr id="6" name="Content Placeholder 2">
            <a:extLst>
              <a:ext uri="{FF2B5EF4-FFF2-40B4-BE49-F238E27FC236}">
                <a16:creationId xmlns:a16="http://schemas.microsoft.com/office/drawing/2014/main" id="{D79C10B8-E211-1143-4AA5-520960E9C123}"/>
              </a:ext>
            </a:extLst>
          </p:cNvPr>
          <p:cNvSpPr>
            <a:spLocks noGrp="1"/>
          </p:cNvSpPr>
          <p:nvPr>
            <p:ph idx="1"/>
          </p:nvPr>
        </p:nvSpPr>
        <p:spPr>
          <a:xfrm>
            <a:off x="609600" y="1206622"/>
            <a:ext cx="11180885" cy="4877655"/>
          </a:xfrm>
        </p:spPr>
        <p:txBody>
          <a:bodyPr>
            <a:normAutofit fontScale="77500" lnSpcReduction="20000"/>
          </a:bodyPr>
          <a:lstStyle/>
          <a:p>
            <a:r>
              <a:rPr lang="en-GB" sz="3400">
                <a:solidFill>
                  <a:srgbClr val="FF0000"/>
                </a:solidFill>
                <a:latin typeface="+mj-lt"/>
              </a:rPr>
              <a:t>Pupils who were persistently absent have lower levels of attainment at the end of KS2 than other pupils</a:t>
            </a:r>
          </a:p>
          <a:p>
            <a:r>
              <a:rPr lang="en-GB" sz="3400">
                <a:latin typeface="+mj-lt"/>
              </a:rPr>
              <a:t>Of those who were persistently absent, </a:t>
            </a:r>
            <a:r>
              <a:rPr lang="en-GB" sz="3400">
                <a:solidFill>
                  <a:srgbClr val="FF0000"/>
                </a:solidFill>
                <a:latin typeface="+mj-lt"/>
              </a:rPr>
              <a:t>40.2%</a:t>
            </a:r>
            <a:r>
              <a:rPr lang="en-GB" sz="3400">
                <a:latin typeface="+mj-lt"/>
              </a:rPr>
              <a:t> achieved the expected standard in reading, writing and maths compared to </a:t>
            </a:r>
            <a:r>
              <a:rPr lang="en-GB" sz="3400">
                <a:solidFill>
                  <a:srgbClr val="00B050"/>
                </a:solidFill>
                <a:latin typeface="+mj-lt"/>
              </a:rPr>
              <a:t>83.9%</a:t>
            </a:r>
            <a:r>
              <a:rPr lang="en-GB" sz="3400">
                <a:latin typeface="+mj-lt"/>
              </a:rPr>
              <a:t> of pupils with no missed sessions and </a:t>
            </a:r>
            <a:r>
              <a:rPr lang="en-GB" sz="3400">
                <a:solidFill>
                  <a:srgbClr val="00B050"/>
                </a:solidFill>
                <a:latin typeface="+mj-lt"/>
              </a:rPr>
              <a:t>71.9%</a:t>
            </a:r>
            <a:r>
              <a:rPr lang="en-GB" sz="3400">
                <a:latin typeface="+mj-lt"/>
              </a:rPr>
              <a:t> who missed between 0 and 5% </a:t>
            </a:r>
          </a:p>
          <a:p>
            <a:r>
              <a:rPr lang="en-GB" sz="3400">
                <a:latin typeface="+mj-lt"/>
              </a:rPr>
              <a:t>Similarly, </a:t>
            </a:r>
            <a:r>
              <a:rPr lang="en-GB" sz="3400">
                <a:solidFill>
                  <a:srgbClr val="FF0000"/>
                </a:solidFill>
                <a:latin typeface="+mj-lt"/>
              </a:rPr>
              <a:t>2.5%</a:t>
            </a:r>
            <a:r>
              <a:rPr lang="en-GB" sz="3400">
                <a:latin typeface="+mj-lt"/>
              </a:rPr>
              <a:t> of persistently absent pupils achieved the higher standard compared to </a:t>
            </a:r>
            <a:r>
              <a:rPr lang="en-GB" sz="3400">
                <a:solidFill>
                  <a:srgbClr val="00B050"/>
                </a:solidFill>
                <a:latin typeface="+mj-lt"/>
              </a:rPr>
              <a:t>21.8%</a:t>
            </a:r>
            <a:r>
              <a:rPr lang="en-GB" sz="3400">
                <a:latin typeface="+mj-lt"/>
              </a:rPr>
              <a:t> of pupils with no missed sessions and </a:t>
            </a:r>
            <a:r>
              <a:rPr lang="en-GB" sz="3400">
                <a:solidFill>
                  <a:srgbClr val="00B050"/>
                </a:solidFill>
                <a:latin typeface="+mj-lt"/>
              </a:rPr>
              <a:t>13.1%</a:t>
            </a:r>
            <a:r>
              <a:rPr lang="en-GB" sz="3400">
                <a:latin typeface="+mj-lt"/>
              </a:rPr>
              <a:t> who missed between 0 and 5%</a:t>
            </a:r>
          </a:p>
          <a:p>
            <a:r>
              <a:rPr lang="en-GB" sz="3400" b="0" i="0">
                <a:solidFill>
                  <a:srgbClr val="FF0000"/>
                </a:solidFill>
                <a:effectLst/>
                <a:latin typeface="+mj-lt"/>
              </a:rPr>
              <a:t>There is a gradual decrease in KS2 achievement as overall absence rates increase. </a:t>
            </a:r>
            <a:r>
              <a:rPr lang="en-GB" sz="3400" b="0" i="0">
                <a:solidFill>
                  <a:srgbClr val="00B050"/>
                </a:solidFill>
                <a:effectLst/>
                <a:latin typeface="+mj-lt"/>
              </a:rPr>
              <a:t>80.9%</a:t>
            </a:r>
            <a:r>
              <a:rPr lang="en-GB" sz="3400" b="0" i="0">
                <a:solidFill>
                  <a:schemeClr val="accent5"/>
                </a:solidFill>
                <a:effectLst/>
                <a:latin typeface="+mj-lt"/>
              </a:rPr>
              <a:t> </a:t>
            </a:r>
            <a:r>
              <a:rPr lang="en-GB" sz="3400" b="0" i="0">
                <a:solidFill>
                  <a:srgbClr val="0B0C0C"/>
                </a:solidFill>
                <a:effectLst/>
                <a:latin typeface="+mj-lt"/>
              </a:rPr>
              <a:t>of pupils with the lowest five percent of overall absence rates achieved the expected standard in reading, writing and maths, compared to </a:t>
            </a:r>
            <a:r>
              <a:rPr lang="en-GB" sz="3400" b="0" i="0">
                <a:solidFill>
                  <a:srgbClr val="FF0000"/>
                </a:solidFill>
                <a:effectLst/>
                <a:latin typeface="+mj-lt"/>
              </a:rPr>
              <a:t>41.1%</a:t>
            </a:r>
            <a:r>
              <a:rPr lang="en-GB" sz="3400" b="0" i="0">
                <a:solidFill>
                  <a:srgbClr val="0B0C0C"/>
                </a:solidFill>
                <a:effectLst/>
                <a:latin typeface="+mj-lt"/>
              </a:rPr>
              <a:t> of pupils with the highest five percent of overall absence rates </a:t>
            </a:r>
          </a:p>
          <a:p>
            <a:endParaRPr lang="en-GB" b="0" i="0">
              <a:solidFill>
                <a:srgbClr val="0B0C0C"/>
              </a:solidFill>
              <a:effectLst/>
              <a:latin typeface="Trebuchet MS" panose="020B0603020202020204" pitchFamily="34" charset="0"/>
            </a:endParaRPr>
          </a:p>
          <a:p>
            <a:pPr marL="0" indent="0">
              <a:buNone/>
            </a:pPr>
            <a:r>
              <a:rPr lang="en-GB" sz="1700">
                <a:latin typeface="Trebuchet MS" panose="020B0603020202020204" pitchFamily="34" charset="0"/>
                <a:hlinkClick r:id="rId2"/>
              </a:rPr>
              <a:t>https://explore-education-statistics.service.gov.uk/find-statistics/the-link-between-absence-and-attainment-at-ks2-and-ks4</a:t>
            </a:r>
            <a:endParaRPr lang="en-GB" sz="1700">
              <a:latin typeface="Trebuchet MS" panose="020B0603020202020204" pitchFamily="34" charset="0"/>
            </a:endParaRPr>
          </a:p>
        </p:txBody>
      </p:sp>
    </p:spTree>
    <p:extLst>
      <p:ext uri="{BB962C8B-B14F-4D97-AF65-F5344CB8AC3E}">
        <p14:creationId xmlns:p14="http://schemas.microsoft.com/office/powerpoint/2010/main" val="7904392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4B7CC9-2F02-4E0F-064F-18803EB30EC4}"/>
              </a:ext>
            </a:extLst>
          </p:cNvPr>
          <p:cNvSpPr>
            <a:spLocks noGrp="1"/>
          </p:cNvSpPr>
          <p:nvPr>
            <p:ph type="title"/>
          </p:nvPr>
        </p:nvSpPr>
        <p:spPr>
          <a:xfrm>
            <a:off x="609600" y="195507"/>
            <a:ext cx="10972800" cy="806816"/>
          </a:xfrm>
        </p:spPr>
        <p:txBody>
          <a:bodyPr/>
          <a:lstStyle/>
          <a:p>
            <a:r>
              <a:rPr lang="en-GB" u="sng"/>
              <a:t>Educational impact Key Stage 4</a:t>
            </a:r>
          </a:p>
        </p:txBody>
      </p:sp>
      <p:sp>
        <p:nvSpPr>
          <p:cNvPr id="4" name="Content Placeholder 2">
            <a:extLst>
              <a:ext uri="{FF2B5EF4-FFF2-40B4-BE49-F238E27FC236}">
                <a16:creationId xmlns:a16="http://schemas.microsoft.com/office/drawing/2014/main" id="{F1276DD6-4B6B-4B83-70E0-DAD2F4C895BA}"/>
              </a:ext>
            </a:extLst>
          </p:cNvPr>
          <p:cNvSpPr>
            <a:spLocks noGrp="1"/>
          </p:cNvSpPr>
          <p:nvPr>
            <p:ph idx="1"/>
          </p:nvPr>
        </p:nvSpPr>
        <p:spPr>
          <a:xfrm>
            <a:off x="609600" y="1065945"/>
            <a:ext cx="11224846" cy="4912823"/>
          </a:xfrm>
        </p:spPr>
        <p:txBody>
          <a:bodyPr>
            <a:normAutofit fontScale="92500" lnSpcReduction="10000"/>
          </a:bodyPr>
          <a:lstStyle/>
          <a:p>
            <a:r>
              <a:rPr lang="en-GB">
                <a:solidFill>
                  <a:srgbClr val="FF0000"/>
                </a:solidFill>
              </a:rPr>
              <a:t>Pupils who were persistently or severely absent had lower levels of attainment at the end of KS4 than other pupils </a:t>
            </a:r>
          </a:p>
          <a:p>
            <a:r>
              <a:rPr lang="en-GB"/>
              <a:t>Of those pupils who were persistently absent, </a:t>
            </a:r>
            <a:r>
              <a:rPr lang="en-GB">
                <a:solidFill>
                  <a:srgbClr val="FF0000"/>
                </a:solidFill>
              </a:rPr>
              <a:t>35.6% </a:t>
            </a:r>
            <a:r>
              <a:rPr lang="en-GB"/>
              <a:t>achieved grade 9 to 4 in English and maths. Severely absent (50% absence or more) pupils, this figure was </a:t>
            </a:r>
            <a:r>
              <a:rPr lang="en-GB">
                <a:solidFill>
                  <a:srgbClr val="FF0000"/>
                </a:solidFill>
              </a:rPr>
              <a:t>11.3%</a:t>
            </a:r>
            <a:r>
              <a:rPr lang="en-GB"/>
              <a:t>. This compares to </a:t>
            </a:r>
            <a:r>
              <a:rPr lang="en-GB">
                <a:solidFill>
                  <a:srgbClr val="00B050"/>
                </a:solidFill>
              </a:rPr>
              <a:t>83.7%</a:t>
            </a:r>
            <a:r>
              <a:rPr lang="en-GB"/>
              <a:t> of pupils with no missed sessions and </a:t>
            </a:r>
            <a:r>
              <a:rPr lang="en-GB">
                <a:solidFill>
                  <a:srgbClr val="00B050"/>
                </a:solidFill>
              </a:rPr>
              <a:t>76.3%</a:t>
            </a:r>
            <a:r>
              <a:rPr lang="en-GB"/>
              <a:t> who missed between 0 and 5%</a:t>
            </a:r>
          </a:p>
          <a:p>
            <a:r>
              <a:rPr lang="en-GB"/>
              <a:t>Similarly, </a:t>
            </a:r>
            <a:r>
              <a:rPr lang="en-GB">
                <a:solidFill>
                  <a:srgbClr val="FF0000"/>
                </a:solidFill>
              </a:rPr>
              <a:t>16.8%</a:t>
            </a:r>
            <a:r>
              <a:rPr lang="en-GB"/>
              <a:t> of persistently absent pupils and </a:t>
            </a:r>
            <a:r>
              <a:rPr lang="en-GB">
                <a:solidFill>
                  <a:srgbClr val="FF0000"/>
                </a:solidFill>
              </a:rPr>
              <a:t>5.0%</a:t>
            </a:r>
            <a:r>
              <a:rPr lang="en-GB"/>
              <a:t> of severely absent pupils achieved grade 9 to 5 in English and maths compared to </a:t>
            </a:r>
            <a:r>
              <a:rPr lang="en-GB">
                <a:solidFill>
                  <a:srgbClr val="00B050"/>
                </a:solidFill>
              </a:rPr>
              <a:t>66.4%</a:t>
            </a:r>
            <a:r>
              <a:rPr lang="en-GB"/>
              <a:t> of pupils with no missed sessions and </a:t>
            </a:r>
            <a:r>
              <a:rPr lang="en-GB">
                <a:solidFill>
                  <a:srgbClr val="00B050"/>
                </a:solidFill>
              </a:rPr>
              <a:t>54.4%</a:t>
            </a:r>
            <a:r>
              <a:rPr lang="en-GB"/>
              <a:t> who missed between 0 and 5% </a:t>
            </a:r>
          </a:p>
          <a:p>
            <a:pPr marL="0" indent="0">
              <a:buNone/>
            </a:pPr>
            <a:r>
              <a:rPr lang="en-GB" sz="1800">
                <a:latin typeface="Trebuchet MS" panose="020B0603020202020204" pitchFamily="34" charset="0"/>
                <a:hlinkClick r:id="rId2"/>
              </a:rPr>
              <a:t>https://explore-education-statistics.service.gov.uk/find-statistics/the-link-between-absence-and-attainment-at-ks2-and-ks4</a:t>
            </a:r>
            <a:endParaRPr lang="en-GB" sz="1800">
              <a:latin typeface="Trebuchet MS" panose="020B0603020202020204" pitchFamily="34" charset="0"/>
            </a:endParaRPr>
          </a:p>
          <a:p>
            <a:endParaRPr lang="en-GB">
              <a:solidFill>
                <a:schemeClr val="tx1"/>
              </a:solidFill>
            </a:endParaRPr>
          </a:p>
        </p:txBody>
      </p:sp>
    </p:spTree>
    <p:extLst>
      <p:ext uri="{BB962C8B-B14F-4D97-AF65-F5344CB8AC3E}">
        <p14:creationId xmlns:p14="http://schemas.microsoft.com/office/powerpoint/2010/main" val="38139407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4B7CC9-2F02-4E0F-064F-18803EB30EC4}"/>
              </a:ext>
            </a:extLst>
          </p:cNvPr>
          <p:cNvSpPr>
            <a:spLocks noGrp="1"/>
          </p:cNvSpPr>
          <p:nvPr>
            <p:ph type="title"/>
          </p:nvPr>
        </p:nvSpPr>
        <p:spPr>
          <a:xfrm>
            <a:off x="8510953" y="871476"/>
            <a:ext cx="3053862" cy="5115047"/>
          </a:xfrm>
        </p:spPr>
        <p:txBody>
          <a:bodyPr/>
          <a:lstStyle/>
          <a:p>
            <a:pPr algn="l"/>
            <a:r>
              <a:rPr lang="en-GB" sz="2400"/>
              <a:t>The statistics show that the number of pupils who are persistently absent increase through high school. </a:t>
            </a:r>
            <a:br>
              <a:rPr lang="en-GB" sz="2400"/>
            </a:br>
            <a:br>
              <a:rPr lang="en-GB" sz="2400"/>
            </a:br>
            <a:r>
              <a:rPr lang="en-GB" sz="2400"/>
              <a:t>Early intervention is essential.</a:t>
            </a:r>
            <a:br>
              <a:rPr lang="en-GB" sz="2400"/>
            </a:br>
            <a:br>
              <a:rPr lang="en-GB" sz="2400"/>
            </a:br>
            <a:r>
              <a:rPr lang="en-GB" sz="2400"/>
              <a:t>We want to walk alongside you as parents not against you.</a:t>
            </a:r>
          </a:p>
        </p:txBody>
      </p:sp>
      <p:pic>
        <p:nvPicPr>
          <p:cNvPr id="4" name="Content Placeholder 3" descr="What is persistent absence measuring (and does it need to change)?">
            <a:hlinkClick r:id="rId2"/>
            <a:extLst>
              <a:ext uri="{FF2B5EF4-FFF2-40B4-BE49-F238E27FC236}">
                <a16:creationId xmlns:a16="http://schemas.microsoft.com/office/drawing/2014/main" id="{B9BC3076-27C6-CE58-47A0-9D08B4831B33}"/>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45123" y="451597"/>
            <a:ext cx="7447084" cy="5704467"/>
          </a:xfrm>
          <a:prstGeom prst="rect">
            <a:avLst/>
          </a:prstGeom>
          <a:noFill/>
          <a:ln>
            <a:noFill/>
          </a:ln>
        </p:spPr>
      </p:pic>
    </p:spTree>
    <p:extLst>
      <p:ext uri="{BB962C8B-B14F-4D97-AF65-F5344CB8AC3E}">
        <p14:creationId xmlns:p14="http://schemas.microsoft.com/office/powerpoint/2010/main" val="34323431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3FE3B4-87FB-D129-13B4-ADB805672400}"/>
              </a:ext>
            </a:extLst>
          </p:cNvPr>
          <p:cNvSpPr>
            <a:spLocks noGrp="1"/>
          </p:cNvSpPr>
          <p:nvPr>
            <p:ph type="title"/>
          </p:nvPr>
        </p:nvSpPr>
        <p:spPr/>
        <p:txBody>
          <a:bodyPr/>
          <a:lstStyle/>
          <a:p>
            <a:r>
              <a:rPr lang="en-GB" u="sng"/>
              <a:t>Absence patterns</a:t>
            </a:r>
          </a:p>
        </p:txBody>
      </p:sp>
      <p:graphicFrame>
        <p:nvGraphicFramePr>
          <p:cNvPr id="4" name="Content Placeholder 3">
            <a:extLst>
              <a:ext uri="{FF2B5EF4-FFF2-40B4-BE49-F238E27FC236}">
                <a16:creationId xmlns:a16="http://schemas.microsoft.com/office/drawing/2014/main" id="{1AD6EDF7-60E7-1D18-FEBE-EC1F96068313}"/>
              </a:ext>
            </a:extLst>
          </p:cNvPr>
          <p:cNvGraphicFramePr>
            <a:graphicFrameLocks noGrp="1"/>
          </p:cNvGraphicFramePr>
          <p:nvPr>
            <p:ph idx="1"/>
            <p:extLst>
              <p:ext uri="{D42A27DB-BD31-4B8C-83A1-F6EECF244321}">
                <p14:modId xmlns:p14="http://schemas.microsoft.com/office/powerpoint/2010/main" val="2391797028"/>
              </p:ext>
            </p:extLst>
          </p:nvPr>
        </p:nvGraphicFramePr>
        <p:xfrm>
          <a:off x="609600" y="619125"/>
          <a:ext cx="109728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a:extLst>
              <a:ext uri="{FF2B5EF4-FFF2-40B4-BE49-F238E27FC236}">
                <a16:creationId xmlns:a16="http://schemas.microsoft.com/office/drawing/2014/main" id="{0882E6E1-29DF-DBCC-7D09-E0539147E143}"/>
              </a:ext>
            </a:extLst>
          </p:cNvPr>
          <p:cNvPicPr>
            <a:picLocks noChangeAspect="1"/>
          </p:cNvPicPr>
          <p:nvPr/>
        </p:nvPicPr>
        <p:blipFill>
          <a:blip r:embed="rId7"/>
          <a:stretch>
            <a:fillRect/>
          </a:stretch>
        </p:blipFill>
        <p:spPr>
          <a:xfrm>
            <a:off x="1868610" y="4883196"/>
            <a:ext cx="1656410" cy="858130"/>
          </a:xfrm>
          <a:prstGeom prst="rect">
            <a:avLst/>
          </a:prstGeom>
        </p:spPr>
      </p:pic>
      <p:sp>
        <p:nvSpPr>
          <p:cNvPr id="7" name="TextBox 6">
            <a:extLst>
              <a:ext uri="{FF2B5EF4-FFF2-40B4-BE49-F238E27FC236}">
                <a16:creationId xmlns:a16="http://schemas.microsoft.com/office/drawing/2014/main" id="{0B7A2721-3433-2A28-BD98-DB895927CF2F}"/>
              </a:ext>
            </a:extLst>
          </p:cNvPr>
          <p:cNvSpPr txBox="1"/>
          <p:nvPr/>
        </p:nvSpPr>
        <p:spPr>
          <a:xfrm>
            <a:off x="3525020" y="4989095"/>
            <a:ext cx="3684672" cy="646331"/>
          </a:xfrm>
          <a:prstGeom prst="rect">
            <a:avLst/>
          </a:prstGeom>
          <a:noFill/>
        </p:spPr>
        <p:txBody>
          <a:bodyPr wrap="square" rtlCol="0">
            <a:spAutoFit/>
          </a:bodyPr>
          <a:lstStyle/>
          <a:p>
            <a:r>
              <a:rPr lang="en-GB"/>
              <a:t>Children missing in education: School best practice webinar 2023 </a:t>
            </a:r>
          </a:p>
        </p:txBody>
      </p:sp>
    </p:spTree>
    <p:extLst>
      <p:ext uri="{BB962C8B-B14F-4D97-AF65-F5344CB8AC3E}">
        <p14:creationId xmlns:p14="http://schemas.microsoft.com/office/powerpoint/2010/main" val="3625104531"/>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owerPoint Master [Read-Only] [Compatibility Mode]" id="{E5D4731E-7CE1-4ACA-A70F-0884BD3DEC6C}" vid="{B7EDF083-3D9C-4C7E-8F35-32629978F9BE}"/>
    </a:ext>
  </a:extLst>
</a:theme>
</file>

<file path=docProps/app.xml><?xml version="1.0" encoding="utf-8"?>
<Properties xmlns="http://schemas.openxmlformats.org/officeDocument/2006/extended-properties" xmlns:vt="http://schemas.openxmlformats.org/officeDocument/2006/docPropsVTypes">
  <TotalTime>0</TotalTime>
  <Words>1798</Words>
  <Application>Microsoft Office PowerPoint</Application>
  <PresentationFormat>Widescreen</PresentationFormat>
  <Paragraphs>117</Paragraphs>
  <Slides>23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Calibri</vt:lpstr>
      <vt:lpstr>GDS Transport</vt:lpstr>
      <vt:lpstr>Roboto</vt:lpstr>
      <vt:lpstr>Trebuchet MS</vt:lpstr>
      <vt:lpstr>1_Office Theme</vt:lpstr>
      <vt:lpstr>Attendance information evening</vt:lpstr>
      <vt:lpstr>Meet the Attendance Team</vt:lpstr>
      <vt:lpstr>Alsager School Attendance Principles</vt:lpstr>
      <vt:lpstr>What is good attendance</vt:lpstr>
      <vt:lpstr>Persistent Absence</vt:lpstr>
      <vt:lpstr>Educational impact Key Stage 2</vt:lpstr>
      <vt:lpstr>Educational impact Key Stage 4</vt:lpstr>
      <vt:lpstr>The statistics show that the number of pupils who are persistently absent increase through high school.   Early intervention is essential.  We want to walk alongside you as parents not against you.</vt:lpstr>
      <vt:lpstr>Absence patterns</vt:lpstr>
      <vt:lpstr>Absence patterns in Primary</vt:lpstr>
      <vt:lpstr>Absence patterns in secondary</vt:lpstr>
      <vt:lpstr>Reasons for absence</vt:lpstr>
      <vt:lpstr>Reasons for absence</vt:lpstr>
      <vt:lpstr>Pupils with SEN or Medical conditions</vt:lpstr>
      <vt:lpstr>Transition from Primary is a key time for any student</vt:lpstr>
      <vt:lpstr>What can school do to support</vt:lpstr>
      <vt:lpstr>What can parents do to support?</vt:lpstr>
      <vt:lpstr>What can parents do to support?</vt:lpstr>
      <vt:lpstr>Always make school a priority</vt:lpstr>
      <vt:lpstr>Always make school a priority</vt:lpstr>
      <vt:lpstr>What are the positives for your child?</vt:lpstr>
      <vt:lpstr>What are the positives for your child?</vt:lpstr>
      <vt:lpstr>Sharing information and working together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Y6 Attendance </dc:title>
  <dc:creator>Robert Pearce</dc:creator>
  <cp:lastModifiedBy>Robert Pearce</cp:lastModifiedBy>
  <cp:revision>1</cp:revision>
  <cp:lastPrinted>2023-07-10T14:14:34Z</cp:lastPrinted>
  <dcterms:created xsi:type="dcterms:W3CDTF">2023-07-08T10:03:34Z</dcterms:created>
  <dcterms:modified xsi:type="dcterms:W3CDTF">2023-07-15T18:49:28Z</dcterms:modified>
</cp:coreProperties>
</file>