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81" r:id="rId5"/>
    <p:sldId id="272" r:id="rId6"/>
    <p:sldId id="257" r:id="rId7"/>
    <p:sldId id="265" r:id="rId8"/>
    <p:sldId id="266" r:id="rId9"/>
    <p:sldId id="285" r:id="rId10"/>
    <p:sldId id="273" r:id="rId11"/>
    <p:sldId id="260" r:id="rId12"/>
    <p:sldId id="286" r:id="rId13"/>
    <p:sldId id="284" r:id="rId14"/>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285EE-E5D6-4836-8E6A-EB85FDB52113}" v="65" dt="2021-03-14T21:09:18.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17" autoAdjust="0"/>
    <p:restoredTop sz="94660"/>
  </p:normalViewPr>
  <p:slideViewPr>
    <p:cSldViewPr>
      <p:cViewPr varScale="1">
        <p:scale>
          <a:sx n="87" d="100"/>
          <a:sy n="87" d="100"/>
        </p:scale>
        <p:origin x="90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nne Jardine" userId="d3884b92-3db0-4fd6-8262-8c97bed3a524" providerId="ADAL" clId="{CAFC2152-331A-40F7-8481-0BF929B1D8EF}"/>
    <pc:docChg chg="undo custSel addSld delSld modSld sldOrd">
      <pc:chgData name="Lianne Jardine" userId="d3884b92-3db0-4fd6-8262-8c97bed3a524" providerId="ADAL" clId="{CAFC2152-331A-40F7-8481-0BF929B1D8EF}" dt="2021-03-14T21:17:11.076" v="2409" actId="404"/>
      <pc:docMkLst>
        <pc:docMk/>
      </pc:docMkLst>
      <pc:sldChg chg="delSp modSp delAnim modAnim">
        <pc:chgData name="Lianne Jardine" userId="d3884b92-3db0-4fd6-8262-8c97bed3a524" providerId="ADAL" clId="{CAFC2152-331A-40F7-8481-0BF929B1D8EF}" dt="2021-03-14T19:18:27.429" v="1250"/>
        <pc:sldMkLst>
          <pc:docMk/>
          <pc:sldMk cId="2371086300" sldId="257"/>
        </pc:sldMkLst>
        <pc:spChg chg="mod">
          <ac:chgData name="Lianne Jardine" userId="d3884b92-3db0-4fd6-8262-8c97bed3a524" providerId="ADAL" clId="{CAFC2152-331A-40F7-8481-0BF929B1D8EF}" dt="2021-03-12T14:50:20.624" v="896" actId="113"/>
          <ac:spMkLst>
            <pc:docMk/>
            <pc:sldMk cId="2371086300" sldId="257"/>
            <ac:spMk id="3" creationId="{922E74BE-B564-4C3B-800C-D4F120CA78BF}"/>
          </ac:spMkLst>
        </pc:spChg>
        <pc:picChg chg="del">
          <ac:chgData name="Lianne Jardine" userId="d3884b92-3db0-4fd6-8262-8c97bed3a524" providerId="ADAL" clId="{CAFC2152-331A-40F7-8481-0BF929B1D8EF}" dt="2021-03-12T14:28:54.729" v="111" actId="478"/>
          <ac:picMkLst>
            <pc:docMk/>
            <pc:sldMk cId="2371086300" sldId="257"/>
            <ac:picMk id="4" creationId="{DDD333A9-5374-4CB6-AA8E-E10DD8398014}"/>
          </ac:picMkLst>
        </pc:picChg>
        <pc:picChg chg="mod">
          <ac:chgData name="Lianne Jardine" userId="d3884b92-3db0-4fd6-8262-8c97bed3a524" providerId="ADAL" clId="{CAFC2152-331A-40F7-8481-0BF929B1D8EF}" dt="2021-03-14T19:17:41.629" v="1249" actId="1076"/>
          <ac:picMkLst>
            <pc:docMk/>
            <pc:sldMk cId="2371086300" sldId="257"/>
            <ac:picMk id="5" creationId="{35B8A0B4-CBFA-4722-AF66-37868243F7C5}"/>
          </ac:picMkLst>
        </pc:picChg>
      </pc:sldChg>
      <pc:sldChg chg="delSp modSp add del delAnim modAnim">
        <pc:chgData name="Lianne Jardine" userId="d3884b92-3db0-4fd6-8262-8c97bed3a524" providerId="ADAL" clId="{CAFC2152-331A-40F7-8481-0BF929B1D8EF}" dt="2021-03-14T21:16:48.720" v="2404" actId="1076"/>
        <pc:sldMkLst>
          <pc:docMk/>
          <pc:sldMk cId="883093164" sldId="260"/>
        </pc:sldMkLst>
        <pc:spChg chg="mod">
          <ac:chgData name="Lianne Jardine" userId="d3884b92-3db0-4fd6-8262-8c97bed3a524" providerId="ADAL" clId="{CAFC2152-331A-40F7-8481-0BF929B1D8EF}" dt="2021-03-14T19:46:09.837" v="1592" actId="1076"/>
          <ac:spMkLst>
            <pc:docMk/>
            <pc:sldMk cId="883093164" sldId="260"/>
            <ac:spMk id="2" creationId="{E361B4E3-BB24-4448-9D6B-1DD353FA9F6A}"/>
          </ac:spMkLst>
        </pc:spChg>
        <pc:spChg chg="mod">
          <ac:chgData name="Lianne Jardine" userId="d3884b92-3db0-4fd6-8262-8c97bed3a524" providerId="ADAL" clId="{CAFC2152-331A-40F7-8481-0BF929B1D8EF}" dt="2021-03-14T21:16:45.308" v="2403" actId="27636"/>
          <ac:spMkLst>
            <pc:docMk/>
            <pc:sldMk cId="883093164" sldId="260"/>
            <ac:spMk id="3" creationId="{DE769747-7961-4E1F-ADFE-F9ADE0E53784}"/>
          </ac:spMkLst>
        </pc:spChg>
        <pc:picChg chg="del">
          <ac:chgData name="Lianne Jardine" userId="d3884b92-3db0-4fd6-8262-8c97bed3a524" providerId="ADAL" clId="{CAFC2152-331A-40F7-8481-0BF929B1D8EF}" dt="2021-03-12T14:36:09.074" v="526" actId="478"/>
          <ac:picMkLst>
            <pc:docMk/>
            <pc:sldMk cId="883093164" sldId="260"/>
            <ac:picMk id="4" creationId="{E1B6A71D-0050-4A93-B013-C8F7418874C8}"/>
          </ac:picMkLst>
        </pc:picChg>
        <pc:picChg chg="mod">
          <ac:chgData name="Lianne Jardine" userId="d3884b92-3db0-4fd6-8262-8c97bed3a524" providerId="ADAL" clId="{CAFC2152-331A-40F7-8481-0BF929B1D8EF}" dt="2021-03-14T21:16:48.720" v="2404" actId="1076"/>
          <ac:picMkLst>
            <pc:docMk/>
            <pc:sldMk cId="883093164" sldId="260"/>
            <ac:picMk id="5" creationId="{EA311760-37D9-4F10-A66A-527C1F433117}"/>
          </ac:picMkLst>
        </pc:picChg>
      </pc:sldChg>
      <pc:sldChg chg="delSp modSp delAnim modAnim">
        <pc:chgData name="Lianne Jardine" userId="d3884b92-3db0-4fd6-8262-8c97bed3a524" providerId="ADAL" clId="{CAFC2152-331A-40F7-8481-0BF929B1D8EF}" dt="2021-03-14T20:46:35.334" v="1911" actId="20577"/>
        <pc:sldMkLst>
          <pc:docMk/>
          <pc:sldMk cId="73479917" sldId="265"/>
        </pc:sldMkLst>
        <pc:spChg chg="mod">
          <ac:chgData name="Lianne Jardine" userId="d3884b92-3db0-4fd6-8262-8c97bed3a524" providerId="ADAL" clId="{CAFC2152-331A-40F7-8481-0BF929B1D8EF}" dt="2021-03-14T20:46:35.334" v="1911" actId="20577"/>
          <ac:spMkLst>
            <pc:docMk/>
            <pc:sldMk cId="73479917" sldId="265"/>
            <ac:spMk id="3" creationId="{B6C01274-B214-43A9-8879-019B72F91CD9}"/>
          </ac:spMkLst>
        </pc:spChg>
        <pc:picChg chg="del">
          <ac:chgData name="Lianne Jardine" userId="d3884b92-3db0-4fd6-8262-8c97bed3a524" providerId="ADAL" clId="{CAFC2152-331A-40F7-8481-0BF929B1D8EF}" dt="2021-03-12T14:29:49.747" v="139" actId="478"/>
          <ac:picMkLst>
            <pc:docMk/>
            <pc:sldMk cId="73479917" sldId="265"/>
            <ac:picMk id="2" creationId="{8724D93D-402B-4DBA-8637-2B0D8A9F9D6C}"/>
          </ac:picMkLst>
        </pc:picChg>
        <pc:picChg chg="mod">
          <ac:chgData name="Lianne Jardine" userId="d3884b92-3db0-4fd6-8262-8c97bed3a524" providerId="ADAL" clId="{CAFC2152-331A-40F7-8481-0BF929B1D8EF}" dt="2021-03-14T19:24:11.187" v="1251" actId="1076"/>
          <ac:picMkLst>
            <pc:docMk/>
            <pc:sldMk cId="73479917" sldId="265"/>
            <ac:picMk id="4" creationId="{99F8D4B4-B5D6-430D-999C-185F5A111E46}"/>
          </ac:picMkLst>
        </pc:picChg>
      </pc:sldChg>
      <pc:sldChg chg="delSp modSp delAnim modAnim">
        <pc:chgData name="Lianne Jardine" userId="d3884b92-3db0-4fd6-8262-8c97bed3a524" providerId="ADAL" clId="{CAFC2152-331A-40F7-8481-0BF929B1D8EF}" dt="2021-03-14T19:40:15.703" v="1477"/>
        <pc:sldMkLst>
          <pc:docMk/>
          <pc:sldMk cId="3915312975" sldId="266"/>
        </pc:sldMkLst>
        <pc:spChg chg="mod">
          <ac:chgData name="Lianne Jardine" userId="d3884b92-3db0-4fd6-8262-8c97bed3a524" providerId="ADAL" clId="{CAFC2152-331A-40F7-8481-0BF929B1D8EF}" dt="2021-03-12T14:32:50.953" v="362" actId="404"/>
          <ac:spMkLst>
            <pc:docMk/>
            <pc:sldMk cId="3915312975" sldId="266"/>
            <ac:spMk id="2" creationId="{335878E6-4AA2-4A96-8666-1E94DC2D0D6C}"/>
          </ac:spMkLst>
        </pc:spChg>
        <pc:spChg chg="mod">
          <ac:chgData name="Lianne Jardine" userId="d3884b92-3db0-4fd6-8262-8c97bed3a524" providerId="ADAL" clId="{CAFC2152-331A-40F7-8481-0BF929B1D8EF}" dt="2021-03-14T19:30:41.830" v="1324" actId="20577"/>
          <ac:spMkLst>
            <pc:docMk/>
            <pc:sldMk cId="3915312975" sldId="266"/>
            <ac:spMk id="3" creationId="{B9BAC888-66DC-4773-91F2-0965C9E14324}"/>
          </ac:spMkLst>
        </pc:spChg>
        <pc:picChg chg="del">
          <ac:chgData name="Lianne Jardine" userId="d3884b92-3db0-4fd6-8262-8c97bed3a524" providerId="ADAL" clId="{CAFC2152-331A-40F7-8481-0BF929B1D8EF}" dt="2021-03-12T14:33:14.973" v="364" actId="478"/>
          <ac:picMkLst>
            <pc:docMk/>
            <pc:sldMk cId="3915312975" sldId="266"/>
            <ac:picMk id="4" creationId="{6392CDA1-809F-4CEC-8722-E7AE23EB1B14}"/>
          </ac:picMkLst>
        </pc:picChg>
        <pc:picChg chg="mod">
          <ac:chgData name="Lianne Jardine" userId="d3884b92-3db0-4fd6-8262-8c97bed3a524" providerId="ADAL" clId="{CAFC2152-331A-40F7-8481-0BF929B1D8EF}" dt="2021-03-14T19:39:59.367" v="1476" actId="1076"/>
          <ac:picMkLst>
            <pc:docMk/>
            <pc:sldMk cId="3915312975" sldId="266"/>
            <ac:picMk id="5" creationId="{D90DA0A5-516E-4019-BB2A-8F51AAA1A930}"/>
          </ac:picMkLst>
        </pc:picChg>
      </pc:sldChg>
      <pc:sldChg chg="delSp modSp delAnim modAnim">
        <pc:chgData name="Lianne Jardine" userId="d3884b92-3db0-4fd6-8262-8c97bed3a524" providerId="ADAL" clId="{CAFC2152-331A-40F7-8481-0BF929B1D8EF}" dt="2021-03-14T18:57:58.458" v="1248"/>
        <pc:sldMkLst>
          <pc:docMk/>
          <pc:sldMk cId="3490857816" sldId="272"/>
        </pc:sldMkLst>
        <pc:spChg chg="mod">
          <ac:chgData name="Lianne Jardine" userId="d3884b92-3db0-4fd6-8262-8c97bed3a524" providerId="ADAL" clId="{CAFC2152-331A-40F7-8481-0BF929B1D8EF}" dt="2021-03-12T14:56:56.793" v="1016" actId="404"/>
          <ac:spMkLst>
            <pc:docMk/>
            <pc:sldMk cId="3490857816" sldId="272"/>
            <ac:spMk id="2" creationId="{BE81DF86-F272-4566-B42E-52A5672F6E16}"/>
          </ac:spMkLst>
        </pc:spChg>
        <pc:spChg chg="mod">
          <ac:chgData name="Lianne Jardine" userId="d3884b92-3db0-4fd6-8262-8c97bed3a524" providerId="ADAL" clId="{CAFC2152-331A-40F7-8481-0BF929B1D8EF}" dt="2021-03-14T18:36:53.758" v="1244" actId="1076"/>
          <ac:spMkLst>
            <pc:docMk/>
            <pc:sldMk cId="3490857816" sldId="272"/>
            <ac:spMk id="3" creationId="{6172255B-8703-4A4F-A090-4B76150AF4C1}"/>
          </ac:spMkLst>
        </pc:spChg>
        <pc:picChg chg="del">
          <ac:chgData name="Lianne Jardine" userId="d3884b92-3db0-4fd6-8262-8c97bed3a524" providerId="ADAL" clId="{CAFC2152-331A-40F7-8481-0BF929B1D8EF}" dt="2021-03-12T14:25:20.185" v="1" actId="478"/>
          <ac:picMkLst>
            <pc:docMk/>
            <pc:sldMk cId="3490857816" sldId="272"/>
            <ac:picMk id="4" creationId="{7BFDBD66-3A7A-4655-8091-45F91011CB4A}"/>
          </ac:picMkLst>
        </pc:picChg>
        <pc:picChg chg="del">
          <ac:chgData name="Lianne Jardine" userId="d3884b92-3db0-4fd6-8262-8c97bed3a524" providerId="ADAL" clId="{CAFC2152-331A-40F7-8481-0BF929B1D8EF}" dt="2021-03-14T18:55:09.644" v="1246" actId="478"/>
          <ac:picMkLst>
            <pc:docMk/>
            <pc:sldMk cId="3490857816" sldId="272"/>
            <ac:picMk id="5" creationId="{EBBF25B4-AADB-40AA-AE31-97998740624D}"/>
          </ac:picMkLst>
        </pc:picChg>
        <pc:picChg chg="del">
          <ac:chgData name="Lianne Jardine" userId="d3884b92-3db0-4fd6-8262-8c97bed3a524" providerId="ADAL" clId="{CAFC2152-331A-40F7-8481-0BF929B1D8EF}" dt="2021-03-14T18:55:07.836" v="1245" actId="478"/>
          <ac:picMkLst>
            <pc:docMk/>
            <pc:sldMk cId="3490857816" sldId="272"/>
            <ac:picMk id="6" creationId="{85A229E5-B7FB-42D2-850D-80599EFFE541}"/>
          </ac:picMkLst>
        </pc:picChg>
        <pc:picChg chg="mod">
          <ac:chgData name="Lianne Jardine" userId="d3884b92-3db0-4fd6-8262-8c97bed3a524" providerId="ADAL" clId="{CAFC2152-331A-40F7-8481-0BF929B1D8EF}" dt="2021-03-14T18:57:38.593" v="1247" actId="1076"/>
          <ac:picMkLst>
            <pc:docMk/>
            <pc:sldMk cId="3490857816" sldId="272"/>
            <ac:picMk id="7" creationId="{9A7E90DE-7FA3-4116-8DA5-0CEFDA969261}"/>
          </ac:picMkLst>
        </pc:picChg>
      </pc:sldChg>
      <pc:sldChg chg="delSp modSp delAnim modAnim">
        <pc:chgData name="Lianne Jardine" userId="d3884b92-3db0-4fd6-8262-8c97bed3a524" providerId="ADAL" clId="{CAFC2152-331A-40F7-8481-0BF929B1D8EF}" dt="2021-03-14T21:17:11.076" v="2409" actId="404"/>
        <pc:sldMkLst>
          <pc:docMk/>
          <pc:sldMk cId="3487839921" sldId="273"/>
        </pc:sldMkLst>
        <pc:spChg chg="mod">
          <ac:chgData name="Lianne Jardine" userId="d3884b92-3db0-4fd6-8262-8c97bed3a524" providerId="ADAL" clId="{CAFC2152-331A-40F7-8481-0BF929B1D8EF}" dt="2021-03-14T21:06:08.201" v="2345" actId="20577"/>
          <ac:spMkLst>
            <pc:docMk/>
            <pc:sldMk cId="3487839921" sldId="273"/>
            <ac:spMk id="2" creationId="{D4417D93-C284-441C-8240-08E80457A4D1}"/>
          </ac:spMkLst>
        </pc:spChg>
        <pc:spChg chg="mod">
          <ac:chgData name="Lianne Jardine" userId="d3884b92-3db0-4fd6-8262-8c97bed3a524" providerId="ADAL" clId="{CAFC2152-331A-40F7-8481-0BF929B1D8EF}" dt="2021-03-14T21:17:11.076" v="2409" actId="404"/>
          <ac:spMkLst>
            <pc:docMk/>
            <pc:sldMk cId="3487839921" sldId="273"/>
            <ac:spMk id="3" creationId="{693B1801-320A-4592-8538-B7CE48871311}"/>
          </ac:spMkLst>
        </pc:spChg>
        <pc:picChg chg="del">
          <ac:chgData name="Lianne Jardine" userId="d3884b92-3db0-4fd6-8262-8c97bed3a524" providerId="ADAL" clId="{CAFC2152-331A-40F7-8481-0BF929B1D8EF}" dt="2021-03-12T14:35:21.253" v="519" actId="478"/>
          <ac:picMkLst>
            <pc:docMk/>
            <pc:sldMk cId="3487839921" sldId="273"/>
            <ac:picMk id="4" creationId="{93B5654E-757A-4AC6-8518-FB1B3A2BCA99}"/>
          </ac:picMkLst>
        </pc:picChg>
        <pc:picChg chg="del mod">
          <ac:chgData name="Lianne Jardine" userId="d3884b92-3db0-4fd6-8262-8c97bed3a524" providerId="ADAL" clId="{CAFC2152-331A-40F7-8481-0BF929B1D8EF}" dt="2021-03-14T21:06:16.098" v="2346" actId="478"/>
          <ac:picMkLst>
            <pc:docMk/>
            <pc:sldMk cId="3487839921" sldId="273"/>
            <ac:picMk id="5" creationId="{E8F3E151-2552-44AF-8A1A-C1D7AA2EA2F4}"/>
          </ac:picMkLst>
        </pc:picChg>
        <pc:picChg chg="mod">
          <ac:chgData name="Lianne Jardine" userId="d3884b92-3db0-4fd6-8262-8c97bed3a524" providerId="ADAL" clId="{CAFC2152-331A-40F7-8481-0BF929B1D8EF}" dt="2021-03-14T21:08:19.284" v="2398" actId="1076"/>
          <ac:picMkLst>
            <pc:docMk/>
            <pc:sldMk cId="3487839921" sldId="273"/>
            <ac:picMk id="6" creationId="{3E07A93B-D18E-4505-9984-2882645F9308}"/>
          </ac:picMkLst>
        </pc:picChg>
      </pc:sldChg>
      <pc:sldChg chg="delSp modSp delAnim modAnim">
        <pc:chgData name="Lianne Jardine" userId="d3884b92-3db0-4fd6-8262-8c97bed3a524" providerId="ADAL" clId="{CAFC2152-331A-40F7-8481-0BF929B1D8EF}" dt="2021-03-12T15:05:12.263" v="1076"/>
        <pc:sldMkLst>
          <pc:docMk/>
          <pc:sldMk cId="281602989" sldId="281"/>
        </pc:sldMkLst>
        <pc:spChg chg="mod">
          <ac:chgData name="Lianne Jardine" userId="d3884b92-3db0-4fd6-8262-8c97bed3a524" providerId="ADAL" clId="{CAFC2152-331A-40F7-8481-0BF929B1D8EF}" dt="2021-03-12T14:58:33.240" v="1070" actId="115"/>
          <ac:spMkLst>
            <pc:docMk/>
            <pc:sldMk cId="281602989" sldId="281"/>
            <ac:spMk id="2" creationId="{037F3927-9F84-4C77-A649-E9FB1A1E4E65}"/>
          </ac:spMkLst>
        </pc:spChg>
        <pc:spChg chg="mod">
          <ac:chgData name="Lianne Jardine" userId="d3884b92-3db0-4fd6-8262-8c97bed3a524" providerId="ADAL" clId="{CAFC2152-331A-40F7-8481-0BF929B1D8EF}" dt="2021-03-12T15:02:45.723" v="1074" actId="6549"/>
          <ac:spMkLst>
            <pc:docMk/>
            <pc:sldMk cId="281602989" sldId="281"/>
            <ac:spMk id="3" creationId="{26C79A6F-66C6-446B-8BFE-9AD55E9472C9}"/>
          </ac:spMkLst>
        </pc:spChg>
        <pc:picChg chg="mod">
          <ac:chgData name="Lianne Jardine" userId="d3884b92-3db0-4fd6-8262-8c97bed3a524" providerId="ADAL" clId="{CAFC2152-331A-40F7-8481-0BF929B1D8EF}" dt="2021-03-12T15:04:40.934" v="1075" actId="1076"/>
          <ac:picMkLst>
            <pc:docMk/>
            <pc:sldMk cId="281602989" sldId="281"/>
            <ac:picMk id="4" creationId="{0CC49DCB-3A72-4374-B134-AE4500F48232}"/>
          </ac:picMkLst>
        </pc:picChg>
        <pc:picChg chg="del">
          <ac:chgData name="Lianne Jardine" userId="d3884b92-3db0-4fd6-8262-8c97bed3a524" providerId="ADAL" clId="{CAFC2152-331A-40F7-8481-0BF929B1D8EF}" dt="2021-03-12T14:25:15.717" v="0" actId="478"/>
          <ac:picMkLst>
            <pc:docMk/>
            <pc:sldMk cId="281602989" sldId="281"/>
            <ac:picMk id="5" creationId="{C7001F29-D2A6-4F9A-AFA1-D33A176A15E2}"/>
          </ac:picMkLst>
        </pc:picChg>
      </pc:sldChg>
      <pc:sldChg chg="addSp delSp modSp ord delAnim modAnim">
        <pc:chgData name="Lianne Jardine" userId="d3884b92-3db0-4fd6-8262-8c97bed3a524" providerId="ADAL" clId="{CAFC2152-331A-40F7-8481-0BF929B1D8EF}" dt="2021-03-14T20:18:43.386" v="1769"/>
        <pc:sldMkLst>
          <pc:docMk/>
          <pc:sldMk cId="422488269" sldId="284"/>
        </pc:sldMkLst>
        <pc:spChg chg="add mod">
          <ac:chgData name="Lianne Jardine" userId="d3884b92-3db0-4fd6-8262-8c97bed3a524" providerId="ADAL" clId="{CAFC2152-331A-40F7-8481-0BF929B1D8EF}" dt="2021-03-12T14:38:34.857" v="713" actId="20577"/>
          <ac:spMkLst>
            <pc:docMk/>
            <pc:sldMk cId="422488269" sldId="284"/>
            <ac:spMk id="2" creationId="{29376CB9-7C91-4342-BB3E-4A037AA6C6F4}"/>
          </ac:spMkLst>
        </pc:spChg>
        <pc:spChg chg="add mod">
          <ac:chgData name="Lianne Jardine" userId="d3884b92-3db0-4fd6-8262-8c97bed3a524" providerId="ADAL" clId="{CAFC2152-331A-40F7-8481-0BF929B1D8EF}" dt="2021-03-14T20:13:46.020" v="1767" actId="20577"/>
          <ac:spMkLst>
            <pc:docMk/>
            <pc:sldMk cId="422488269" sldId="284"/>
            <ac:spMk id="3" creationId="{3C9D0BE8-A8A2-46F7-ABFB-7CAA54DA06DE}"/>
          </ac:spMkLst>
        </pc:spChg>
        <pc:picChg chg="del">
          <ac:chgData name="Lianne Jardine" userId="d3884b92-3db0-4fd6-8262-8c97bed3a524" providerId="ADAL" clId="{CAFC2152-331A-40F7-8481-0BF929B1D8EF}" dt="2021-03-12T14:38:11.190" v="682" actId="478"/>
          <ac:picMkLst>
            <pc:docMk/>
            <pc:sldMk cId="422488269" sldId="284"/>
            <ac:picMk id="4" creationId="{292E4F0B-EBB1-45DF-BACD-5D228E5ADE2D}"/>
          </ac:picMkLst>
        </pc:picChg>
        <pc:picChg chg="del">
          <ac:chgData name="Lianne Jardine" userId="d3884b92-3db0-4fd6-8262-8c97bed3a524" providerId="ADAL" clId="{CAFC2152-331A-40F7-8481-0BF929B1D8EF}" dt="2021-03-12T14:38:09.939" v="681" actId="478"/>
          <ac:picMkLst>
            <pc:docMk/>
            <pc:sldMk cId="422488269" sldId="284"/>
            <ac:picMk id="5" creationId="{40EE9406-7E62-462B-94AD-8D895F21D0CC}"/>
          </ac:picMkLst>
        </pc:picChg>
        <pc:picChg chg="mod">
          <ac:chgData name="Lianne Jardine" userId="d3884b92-3db0-4fd6-8262-8c97bed3a524" providerId="ADAL" clId="{CAFC2152-331A-40F7-8481-0BF929B1D8EF}" dt="2021-03-14T20:18:23.184" v="1768" actId="1076"/>
          <ac:picMkLst>
            <pc:docMk/>
            <pc:sldMk cId="422488269" sldId="284"/>
            <ac:picMk id="6" creationId="{D0A7F5D8-4343-41CE-A2C5-6033AD583409}"/>
          </ac:picMkLst>
        </pc:picChg>
      </pc:sldChg>
      <pc:sldChg chg="delSp modSp delAnim modAnim">
        <pc:chgData name="Lianne Jardine" userId="d3884b92-3db0-4fd6-8262-8c97bed3a524" providerId="ADAL" clId="{CAFC2152-331A-40F7-8481-0BF929B1D8EF}" dt="2021-03-14T19:41:51.443" v="1479"/>
        <pc:sldMkLst>
          <pc:docMk/>
          <pc:sldMk cId="3417673154" sldId="285"/>
        </pc:sldMkLst>
        <pc:spChg chg="mod">
          <ac:chgData name="Lianne Jardine" userId="d3884b92-3db0-4fd6-8262-8c97bed3a524" providerId="ADAL" clId="{CAFC2152-331A-40F7-8481-0BF929B1D8EF}" dt="2021-03-14T19:37:10.467" v="1475" actId="115"/>
          <ac:spMkLst>
            <pc:docMk/>
            <pc:sldMk cId="3417673154" sldId="285"/>
            <ac:spMk id="3" creationId="{4F722D92-B76B-478D-9690-BA17C0D6E9EC}"/>
          </ac:spMkLst>
        </pc:spChg>
        <pc:picChg chg="mod">
          <ac:chgData name="Lianne Jardine" userId="d3884b92-3db0-4fd6-8262-8c97bed3a524" providerId="ADAL" clId="{CAFC2152-331A-40F7-8481-0BF929B1D8EF}" dt="2021-03-14T19:41:30.234" v="1478" actId="1076"/>
          <ac:picMkLst>
            <pc:docMk/>
            <pc:sldMk cId="3417673154" sldId="285"/>
            <ac:picMk id="2" creationId="{ECB43472-C1F7-4F65-ADB8-336E0B7354AD}"/>
          </ac:picMkLst>
        </pc:picChg>
        <pc:picChg chg="del">
          <ac:chgData name="Lianne Jardine" userId="d3884b92-3db0-4fd6-8262-8c97bed3a524" providerId="ADAL" clId="{CAFC2152-331A-40F7-8481-0BF929B1D8EF}" dt="2021-03-12T14:35:13.462" v="518" actId="478"/>
          <ac:picMkLst>
            <pc:docMk/>
            <pc:sldMk cId="3417673154" sldId="285"/>
            <ac:picMk id="4" creationId="{ACAB8DF5-28A9-4414-8B1A-E86E22C49432}"/>
          </ac:picMkLst>
        </pc:picChg>
      </pc:sldChg>
      <pc:sldChg chg="delSp modSp new add modTransition delAnim modAnim">
        <pc:chgData name="Lianne Jardine" userId="d3884b92-3db0-4fd6-8262-8c97bed3a524" providerId="ADAL" clId="{CAFC2152-331A-40F7-8481-0BF929B1D8EF}" dt="2021-03-14T20:47:00.951" v="1913" actId="20577"/>
        <pc:sldMkLst>
          <pc:docMk/>
          <pc:sldMk cId="1604781986" sldId="286"/>
        </pc:sldMkLst>
        <pc:spChg chg="mod">
          <ac:chgData name="Lianne Jardine" userId="d3884b92-3db0-4fd6-8262-8c97bed3a524" providerId="ADAL" clId="{CAFC2152-331A-40F7-8481-0BF929B1D8EF}" dt="2021-03-12T14:55:32.989" v="947" actId="14100"/>
          <ac:spMkLst>
            <pc:docMk/>
            <pc:sldMk cId="1604781986" sldId="286"/>
            <ac:spMk id="2" creationId="{0F7F1F3B-5460-4F9B-92A2-385F88198663}"/>
          </ac:spMkLst>
        </pc:spChg>
        <pc:spChg chg="mod">
          <ac:chgData name="Lianne Jardine" userId="d3884b92-3db0-4fd6-8262-8c97bed3a524" providerId="ADAL" clId="{CAFC2152-331A-40F7-8481-0BF929B1D8EF}" dt="2021-03-14T20:47:00.951" v="1913" actId="20577"/>
          <ac:spMkLst>
            <pc:docMk/>
            <pc:sldMk cId="1604781986" sldId="286"/>
            <ac:spMk id="3" creationId="{9B91206E-CF93-471C-A90B-9416ED450988}"/>
          </ac:spMkLst>
        </pc:spChg>
        <pc:picChg chg="del mod">
          <ac:chgData name="Lianne Jardine" userId="d3884b92-3db0-4fd6-8262-8c97bed3a524" providerId="ADAL" clId="{CAFC2152-331A-40F7-8481-0BF929B1D8EF}" dt="2021-03-14T20:40:21.591" v="1890" actId="478"/>
          <ac:picMkLst>
            <pc:docMk/>
            <pc:sldMk cId="1604781986" sldId="286"/>
            <ac:picMk id="4" creationId="{12E9B2D4-8BC9-4772-ACA7-FF69BE4F7EE5}"/>
          </ac:picMkLst>
        </pc:picChg>
        <pc:picChg chg="del mod">
          <ac:chgData name="Lianne Jardine" userId="d3884b92-3db0-4fd6-8262-8c97bed3a524" providerId="ADAL" clId="{CAFC2152-331A-40F7-8481-0BF929B1D8EF}" dt="2021-03-14T20:43:16.720" v="1892" actId="478"/>
          <ac:picMkLst>
            <pc:docMk/>
            <pc:sldMk cId="1604781986" sldId="286"/>
            <ac:picMk id="5" creationId="{085627DC-1ECD-428C-B172-80967D1FD06E}"/>
          </ac:picMkLst>
        </pc:picChg>
        <pc:picChg chg="del">
          <ac:chgData name="Lianne Jardine" userId="d3884b92-3db0-4fd6-8262-8c97bed3a524" providerId="ADAL" clId="{CAFC2152-331A-40F7-8481-0BF929B1D8EF}" dt="2021-03-14T20:44:19.043" v="1893" actId="478"/>
          <ac:picMkLst>
            <pc:docMk/>
            <pc:sldMk cId="1604781986" sldId="286"/>
            <ac:picMk id="6" creationId="{128328C2-2C6F-4139-A90F-DBB28823B681}"/>
          </ac:picMkLst>
        </pc:picChg>
        <pc:picChg chg="mod">
          <ac:chgData name="Lianne Jardine" userId="d3884b92-3db0-4fd6-8262-8c97bed3a524" providerId="ADAL" clId="{CAFC2152-331A-40F7-8481-0BF929B1D8EF}" dt="2021-03-14T20:45:38.328" v="1894" actId="1076"/>
          <ac:picMkLst>
            <pc:docMk/>
            <pc:sldMk cId="1604781986" sldId="286"/>
            <ac:picMk id="7" creationId="{BBAB7F8B-95DC-4180-A0A0-36A4F74E9AA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91AA5-98B5-4589-AA4B-0C6E663D39A3}" type="datetimeFigureOut">
              <a:rPr lang="en-GB" smtClean="0"/>
              <a:t>12/03/2021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04CF2-1448-469B-8685-5C37BF28ACFA}" type="slidenum">
              <a:rPr lang="en-GB" smtClean="0"/>
              <a:t>‹#›</a:t>
            </a:fld>
            <a:endParaRPr lang="en-GB"/>
          </a:p>
        </p:txBody>
      </p:sp>
    </p:spTree>
    <p:extLst>
      <p:ext uri="{BB962C8B-B14F-4D97-AF65-F5344CB8AC3E}">
        <p14:creationId xmlns:p14="http://schemas.microsoft.com/office/powerpoint/2010/main" val="263667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does this look like?</a:t>
            </a:r>
          </a:p>
        </p:txBody>
      </p:sp>
      <p:sp>
        <p:nvSpPr>
          <p:cNvPr id="4" name="Slide Number Placeholder 3"/>
          <p:cNvSpPr>
            <a:spLocks noGrp="1"/>
          </p:cNvSpPr>
          <p:nvPr>
            <p:ph type="sldNum" sz="quarter" idx="5"/>
          </p:nvPr>
        </p:nvSpPr>
        <p:spPr/>
        <p:txBody>
          <a:bodyPr/>
          <a:lstStyle/>
          <a:p>
            <a:fld id="{D39FF3D5-5EBB-4FFE-9538-EE461569DB90}" type="slidenum">
              <a:rPr lang="en-GB" smtClean="0"/>
              <a:t>3</a:t>
            </a:fld>
            <a:endParaRPr lang="en-GB"/>
          </a:p>
        </p:txBody>
      </p:sp>
    </p:spTree>
    <p:extLst>
      <p:ext uri="{BB962C8B-B14F-4D97-AF65-F5344CB8AC3E}">
        <p14:creationId xmlns:p14="http://schemas.microsoft.com/office/powerpoint/2010/main" val="403477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E.g. Periods 1 and 2</a:t>
            </a:r>
          </a:p>
          <a:p>
            <a:r>
              <a:rPr lang="en-GB" dirty="0"/>
              <a:t>Any help with timetabling, they need to ask.</a:t>
            </a:r>
          </a:p>
          <a:p>
            <a:r>
              <a:rPr lang="en-GB" dirty="0"/>
              <a:t>Change of question if they can’t sit it at the same time.</a:t>
            </a:r>
          </a:p>
        </p:txBody>
      </p:sp>
      <p:sp>
        <p:nvSpPr>
          <p:cNvPr id="4" name="Slide Number Placeholder 3"/>
          <p:cNvSpPr>
            <a:spLocks noGrp="1"/>
          </p:cNvSpPr>
          <p:nvPr>
            <p:ph type="sldNum" sz="quarter" idx="5"/>
          </p:nvPr>
        </p:nvSpPr>
        <p:spPr/>
        <p:txBody>
          <a:bodyPr/>
          <a:lstStyle/>
          <a:p>
            <a:fld id="{D39FF3D5-5EBB-4FFE-9538-EE461569DB90}" type="slidenum">
              <a:rPr lang="en-GB" smtClean="0"/>
              <a:t>5</a:t>
            </a:fld>
            <a:endParaRPr lang="en-GB"/>
          </a:p>
        </p:txBody>
      </p:sp>
    </p:spTree>
    <p:extLst>
      <p:ext uri="{BB962C8B-B14F-4D97-AF65-F5344CB8AC3E}">
        <p14:creationId xmlns:p14="http://schemas.microsoft.com/office/powerpoint/2010/main" val="1309843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39D6EC-4E10-4B5E-96F6-A27CB852BE8D}"/>
              </a:ext>
            </a:extLst>
          </p:cNvPr>
          <p:cNvSpPr>
            <a:spLocks noGrp="1"/>
          </p:cNvSpPr>
          <p:nvPr>
            <p:ph type="dt" sz="half" idx="10"/>
          </p:nvPr>
        </p:nvSpPr>
        <p:spPr/>
        <p:txBody>
          <a:bodyPr/>
          <a:lstStyle>
            <a:lvl1pPr>
              <a:defRPr/>
            </a:lvl1pPr>
          </a:lstStyle>
          <a:p>
            <a:pPr>
              <a:defRPr/>
            </a:pPr>
            <a:fld id="{2100771B-A43D-405E-881C-5BBCB7E03CFE}" type="datetimeFigureOut">
              <a:rPr lang="en-GB"/>
              <a:pPr>
                <a:defRPr/>
              </a:pPr>
              <a:t>12/03/2021</a:t>
            </a:fld>
            <a:endParaRPr lang="en-GB"/>
          </a:p>
        </p:txBody>
      </p:sp>
      <p:sp>
        <p:nvSpPr>
          <p:cNvPr id="5" name="Footer Placeholder 4">
            <a:extLst>
              <a:ext uri="{FF2B5EF4-FFF2-40B4-BE49-F238E27FC236}">
                <a16:creationId xmlns:a16="http://schemas.microsoft.com/office/drawing/2014/main" id="{EE2546AE-2B38-42C2-8ADA-88AEBEB1DAA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34F5B5A-68CC-401D-BCB0-F08837A5A973}"/>
              </a:ext>
            </a:extLst>
          </p:cNvPr>
          <p:cNvSpPr>
            <a:spLocks noGrp="1"/>
          </p:cNvSpPr>
          <p:nvPr>
            <p:ph type="sldNum" sz="quarter" idx="12"/>
          </p:nvPr>
        </p:nvSpPr>
        <p:spPr/>
        <p:txBody>
          <a:bodyPr/>
          <a:lstStyle>
            <a:lvl1pPr>
              <a:defRPr/>
            </a:lvl1pPr>
          </a:lstStyle>
          <a:p>
            <a:pPr>
              <a:defRPr/>
            </a:pPr>
            <a:fld id="{1F455126-B57E-41A6-BAD4-1D3FEE625A0E}" type="slidenum">
              <a:rPr lang="en-GB" altLang="en-US"/>
              <a:pPr>
                <a:defRPr/>
              </a:pPr>
              <a:t>‹#›</a:t>
            </a:fld>
            <a:endParaRPr lang="en-GB" altLang="en-US"/>
          </a:p>
        </p:txBody>
      </p:sp>
    </p:spTree>
    <p:extLst>
      <p:ext uri="{BB962C8B-B14F-4D97-AF65-F5344CB8AC3E}">
        <p14:creationId xmlns:p14="http://schemas.microsoft.com/office/powerpoint/2010/main" val="3710891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B0FCF6-B113-4B36-89DD-21D4A167F594}"/>
              </a:ext>
            </a:extLst>
          </p:cNvPr>
          <p:cNvSpPr>
            <a:spLocks noGrp="1"/>
          </p:cNvSpPr>
          <p:nvPr>
            <p:ph type="dt" sz="half" idx="10"/>
          </p:nvPr>
        </p:nvSpPr>
        <p:spPr/>
        <p:txBody>
          <a:bodyPr/>
          <a:lstStyle>
            <a:lvl1pPr>
              <a:defRPr/>
            </a:lvl1pPr>
          </a:lstStyle>
          <a:p>
            <a:pPr>
              <a:defRPr/>
            </a:pPr>
            <a:fld id="{AA8798AC-3381-44CD-98EB-E6FC6E80A616}" type="datetimeFigureOut">
              <a:rPr lang="en-GB"/>
              <a:pPr>
                <a:defRPr/>
              </a:pPr>
              <a:t>12/03/2021</a:t>
            </a:fld>
            <a:endParaRPr lang="en-GB"/>
          </a:p>
        </p:txBody>
      </p:sp>
      <p:sp>
        <p:nvSpPr>
          <p:cNvPr id="5" name="Footer Placeholder 4">
            <a:extLst>
              <a:ext uri="{FF2B5EF4-FFF2-40B4-BE49-F238E27FC236}">
                <a16:creationId xmlns:a16="http://schemas.microsoft.com/office/drawing/2014/main" id="{7569400F-45A9-4DA2-9728-A61BEE46A3C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326EBA8-4C02-4BE9-89C2-E9E61993EAA2}"/>
              </a:ext>
            </a:extLst>
          </p:cNvPr>
          <p:cNvSpPr>
            <a:spLocks noGrp="1"/>
          </p:cNvSpPr>
          <p:nvPr>
            <p:ph type="sldNum" sz="quarter" idx="12"/>
          </p:nvPr>
        </p:nvSpPr>
        <p:spPr/>
        <p:txBody>
          <a:bodyPr/>
          <a:lstStyle>
            <a:lvl1pPr>
              <a:defRPr/>
            </a:lvl1pPr>
          </a:lstStyle>
          <a:p>
            <a:pPr>
              <a:defRPr/>
            </a:pPr>
            <a:fld id="{A516D172-5630-4F68-86AC-28AEA4AF2631}" type="slidenum">
              <a:rPr lang="en-GB" altLang="en-US"/>
              <a:pPr>
                <a:defRPr/>
              </a:pPr>
              <a:t>‹#›</a:t>
            </a:fld>
            <a:endParaRPr lang="en-GB" altLang="en-US"/>
          </a:p>
        </p:txBody>
      </p:sp>
    </p:spTree>
    <p:extLst>
      <p:ext uri="{BB962C8B-B14F-4D97-AF65-F5344CB8AC3E}">
        <p14:creationId xmlns:p14="http://schemas.microsoft.com/office/powerpoint/2010/main" val="201103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225366-7444-411C-AE35-F0AAFC2D62D5}"/>
              </a:ext>
            </a:extLst>
          </p:cNvPr>
          <p:cNvSpPr>
            <a:spLocks noGrp="1"/>
          </p:cNvSpPr>
          <p:nvPr>
            <p:ph type="dt" sz="half" idx="10"/>
          </p:nvPr>
        </p:nvSpPr>
        <p:spPr/>
        <p:txBody>
          <a:bodyPr/>
          <a:lstStyle>
            <a:lvl1pPr>
              <a:defRPr/>
            </a:lvl1pPr>
          </a:lstStyle>
          <a:p>
            <a:pPr>
              <a:defRPr/>
            </a:pPr>
            <a:fld id="{04153D3E-E196-49C3-B230-5D2748348DFC}" type="datetimeFigureOut">
              <a:rPr lang="en-GB"/>
              <a:pPr>
                <a:defRPr/>
              </a:pPr>
              <a:t>12/03/2021</a:t>
            </a:fld>
            <a:endParaRPr lang="en-GB"/>
          </a:p>
        </p:txBody>
      </p:sp>
      <p:sp>
        <p:nvSpPr>
          <p:cNvPr id="5" name="Footer Placeholder 4">
            <a:extLst>
              <a:ext uri="{FF2B5EF4-FFF2-40B4-BE49-F238E27FC236}">
                <a16:creationId xmlns:a16="http://schemas.microsoft.com/office/drawing/2014/main" id="{A071479F-C17D-4501-AF74-8F58CB2D752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E3C926F-257E-43F6-BC7D-727196B3B308}"/>
              </a:ext>
            </a:extLst>
          </p:cNvPr>
          <p:cNvSpPr>
            <a:spLocks noGrp="1"/>
          </p:cNvSpPr>
          <p:nvPr>
            <p:ph type="sldNum" sz="quarter" idx="12"/>
          </p:nvPr>
        </p:nvSpPr>
        <p:spPr/>
        <p:txBody>
          <a:bodyPr/>
          <a:lstStyle>
            <a:lvl1pPr>
              <a:defRPr/>
            </a:lvl1pPr>
          </a:lstStyle>
          <a:p>
            <a:pPr>
              <a:defRPr/>
            </a:pPr>
            <a:fld id="{679975D8-E2C9-451F-B60A-4A16B8B13B86}" type="slidenum">
              <a:rPr lang="en-GB" altLang="en-US"/>
              <a:pPr>
                <a:defRPr/>
              </a:pPr>
              <a:t>‹#›</a:t>
            </a:fld>
            <a:endParaRPr lang="en-GB" altLang="en-US"/>
          </a:p>
        </p:txBody>
      </p:sp>
    </p:spTree>
    <p:extLst>
      <p:ext uri="{BB962C8B-B14F-4D97-AF65-F5344CB8AC3E}">
        <p14:creationId xmlns:p14="http://schemas.microsoft.com/office/powerpoint/2010/main" val="2015015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4379F5-7AE9-4409-B39A-3AC99E2CE703}"/>
              </a:ext>
            </a:extLst>
          </p:cNvPr>
          <p:cNvSpPr>
            <a:spLocks noGrp="1"/>
          </p:cNvSpPr>
          <p:nvPr>
            <p:ph type="dt" sz="half" idx="10"/>
          </p:nvPr>
        </p:nvSpPr>
        <p:spPr/>
        <p:txBody>
          <a:bodyPr/>
          <a:lstStyle>
            <a:lvl1pPr>
              <a:defRPr/>
            </a:lvl1pPr>
          </a:lstStyle>
          <a:p>
            <a:pPr>
              <a:defRPr/>
            </a:pPr>
            <a:fld id="{6BFBFD22-61CB-4314-B26F-9078762ED89D}" type="datetimeFigureOut">
              <a:rPr lang="en-GB"/>
              <a:pPr>
                <a:defRPr/>
              </a:pPr>
              <a:t>12/03/2021</a:t>
            </a:fld>
            <a:endParaRPr lang="en-GB"/>
          </a:p>
        </p:txBody>
      </p:sp>
      <p:sp>
        <p:nvSpPr>
          <p:cNvPr id="5" name="Footer Placeholder 4">
            <a:extLst>
              <a:ext uri="{FF2B5EF4-FFF2-40B4-BE49-F238E27FC236}">
                <a16:creationId xmlns:a16="http://schemas.microsoft.com/office/drawing/2014/main" id="{CEB583CC-E433-4F0A-9372-6BA8C19CBCF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887857C-0ED5-46D2-8236-75FBDAC8AA14}"/>
              </a:ext>
            </a:extLst>
          </p:cNvPr>
          <p:cNvSpPr>
            <a:spLocks noGrp="1"/>
          </p:cNvSpPr>
          <p:nvPr>
            <p:ph type="sldNum" sz="quarter" idx="12"/>
          </p:nvPr>
        </p:nvSpPr>
        <p:spPr/>
        <p:txBody>
          <a:bodyPr/>
          <a:lstStyle>
            <a:lvl1pPr>
              <a:defRPr/>
            </a:lvl1pPr>
          </a:lstStyle>
          <a:p>
            <a:pPr>
              <a:defRPr/>
            </a:pPr>
            <a:fld id="{3233681F-C091-44C8-B2FE-82EE4B1AEADA}" type="slidenum">
              <a:rPr lang="en-GB" altLang="en-US"/>
              <a:pPr>
                <a:defRPr/>
              </a:pPr>
              <a:t>‹#›</a:t>
            </a:fld>
            <a:endParaRPr lang="en-GB" altLang="en-US"/>
          </a:p>
        </p:txBody>
      </p:sp>
    </p:spTree>
    <p:extLst>
      <p:ext uri="{BB962C8B-B14F-4D97-AF65-F5344CB8AC3E}">
        <p14:creationId xmlns:p14="http://schemas.microsoft.com/office/powerpoint/2010/main" val="178316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14102F3-6F5D-4751-84AD-5418C13D6C93}"/>
              </a:ext>
            </a:extLst>
          </p:cNvPr>
          <p:cNvSpPr>
            <a:spLocks noGrp="1"/>
          </p:cNvSpPr>
          <p:nvPr>
            <p:ph type="dt" sz="half" idx="10"/>
          </p:nvPr>
        </p:nvSpPr>
        <p:spPr/>
        <p:txBody>
          <a:bodyPr/>
          <a:lstStyle>
            <a:lvl1pPr>
              <a:defRPr/>
            </a:lvl1pPr>
          </a:lstStyle>
          <a:p>
            <a:pPr>
              <a:defRPr/>
            </a:pPr>
            <a:fld id="{3913C901-63D2-49DE-9C3E-20FAD8628F58}" type="datetimeFigureOut">
              <a:rPr lang="en-GB"/>
              <a:pPr>
                <a:defRPr/>
              </a:pPr>
              <a:t>12/03/2021</a:t>
            </a:fld>
            <a:endParaRPr lang="en-GB"/>
          </a:p>
        </p:txBody>
      </p:sp>
      <p:sp>
        <p:nvSpPr>
          <p:cNvPr id="5" name="Footer Placeholder 4">
            <a:extLst>
              <a:ext uri="{FF2B5EF4-FFF2-40B4-BE49-F238E27FC236}">
                <a16:creationId xmlns:a16="http://schemas.microsoft.com/office/drawing/2014/main" id="{EAE334D3-027E-40D0-A5DC-5512F7134CD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E2AE7B9-9CC9-4A8E-A592-066366C24B6F}"/>
              </a:ext>
            </a:extLst>
          </p:cNvPr>
          <p:cNvSpPr>
            <a:spLocks noGrp="1"/>
          </p:cNvSpPr>
          <p:nvPr>
            <p:ph type="sldNum" sz="quarter" idx="12"/>
          </p:nvPr>
        </p:nvSpPr>
        <p:spPr/>
        <p:txBody>
          <a:bodyPr/>
          <a:lstStyle>
            <a:lvl1pPr>
              <a:defRPr/>
            </a:lvl1pPr>
          </a:lstStyle>
          <a:p>
            <a:pPr>
              <a:defRPr/>
            </a:pPr>
            <a:fld id="{4CC5F617-8428-4DE6-9FAB-444820820495}" type="slidenum">
              <a:rPr lang="en-GB" altLang="en-US"/>
              <a:pPr>
                <a:defRPr/>
              </a:pPr>
              <a:t>‹#›</a:t>
            </a:fld>
            <a:endParaRPr lang="en-GB" altLang="en-US"/>
          </a:p>
        </p:txBody>
      </p:sp>
    </p:spTree>
    <p:extLst>
      <p:ext uri="{BB962C8B-B14F-4D97-AF65-F5344CB8AC3E}">
        <p14:creationId xmlns:p14="http://schemas.microsoft.com/office/powerpoint/2010/main" val="3258197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D2EE2015-F31D-4CE5-A4F2-E8A2B523AC70}"/>
              </a:ext>
            </a:extLst>
          </p:cNvPr>
          <p:cNvSpPr>
            <a:spLocks noGrp="1"/>
          </p:cNvSpPr>
          <p:nvPr>
            <p:ph type="dt" sz="half" idx="10"/>
          </p:nvPr>
        </p:nvSpPr>
        <p:spPr/>
        <p:txBody>
          <a:bodyPr/>
          <a:lstStyle>
            <a:lvl1pPr>
              <a:defRPr/>
            </a:lvl1pPr>
          </a:lstStyle>
          <a:p>
            <a:pPr>
              <a:defRPr/>
            </a:pPr>
            <a:fld id="{BCE5E6E3-C7CD-430A-8FF3-8B12CAC1F984}" type="datetimeFigureOut">
              <a:rPr lang="en-GB"/>
              <a:pPr>
                <a:defRPr/>
              </a:pPr>
              <a:t>12/03/2021</a:t>
            </a:fld>
            <a:endParaRPr lang="en-GB"/>
          </a:p>
        </p:txBody>
      </p:sp>
      <p:sp>
        <p:nvSpPr>
          <p:cNvPr id="6" name="Footer Placeholder 4">
            <a:extLst>
              <a:ext uri="{FF2B5EF4-FFF2-40B4-BE49-F238E27FC236}">
                <a16:creationId xmlns:a16="http://schemas.microsoft.com/office/drawing/2014/main" id="{751BDA73-A1B9-495A-9500-17F1C0F6E5C5}"/>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E3763DA-D8E8-4B7A-9E0B-EECB9C725C0A}"/>
              </a:ext>
            </a:extLst>
          </p:cNvPr>
          <p:cNvSpPr>
            <a:spLocks noGrp="1"/>
          </p:cNvSpPr>
          <p:nvPr>
            <p:ph type="sldNum" sz="quarter" idx="12"/>
          </p:nvPr>
        </p:nvSpPr>
        <p:spPr/>
        <p:txBody>
          <a:bodyPr/>
          <a:lstStyle>
            <a:lvl1pPr>
              <a:defRPr/>
            </a:lvl1pPr>
          </a:lstStyle>
          <a:p>
            <a:pPr>
              <a:defRPr/>
            </a:pPr>
            <a:fld id="{F7585463-C924-4124-997D-60D5C704D746}" type="slidenum">
              <a:rPr lang="en-GB" altLang="en-US"/>
              <a:pPr>
                <a:defRPr/>
              </a:pPr>
              <a:t>‹#›</a:t>
            </a:fld>
            <a:endParaRPr lang="en-GB" altLang="en-US"/>
          </a:p>
        </p:txBody>
      </p:sp>
    </p:spTree>
    <p:extLst>
      <p:ext uri="{BB962C8B-B14F-4D97-AF65-F5344CB8AC3E}">
        <p14:creationId xmlns:p14="http://schemas.microsoft.com/office/powerpoint/2010/main" val="80919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C1F50B2-C0F7-47F4-8CB6-4B67F74BCCC3}"/>
              </a:ext>
            </a:extLst>
          </p:cNvPr>
          <p:cNvSpPr>
            <a:spLocks noGrp="1"/>
          </p:cNvSpPr>
          <p:nvPr>
            <p:ph type="dt" sz="half" idx="10"/>
          </p:nvPr>
        </p:nvSpPr>
        <p:spPr/>
        <p:txBody>
          <a:bodyPr/>
          <a:lstStyle>
            <a:lvl1pPr>
              <a:defRPr/>
            </a:lvl1pPr>
          </a:lstStyle>
          <a:p>
            <a:pPr>
              <a:defRPr/>
            </a:pPr>
            <a:fld id="{687CF242-40A1-49DE-AEC3-93CD8F956F48}" type="datetimeFigureOut">
              <a:rPr lang="en-GB"/>
              <a:pPr>
                <a:defRPr/>
              </a:pPr>
              <a:t>12/03/2021</a:t>
            </a:fld>
            <a:endParaRPr lang="en-GB"/>
          </a:p>
        </p:txBody>
      </p:sp>
      <p:sp>
        <p:nvSpPr>
          <p:cNvPr id="8" name="Footer Placeholder 4">
            <a:extLst>
              <a:ext uri="{FF2B5EF4-FFF2-40B4-BE49-F238E27FC236}">
                <a16:creationId xmlns:a16="http://schemas.microsoft.com/office/drawing/2014/main" id="{2D3D96C2-C4E1-4151-8199-DE696FC865D9}"/>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4A20F6D4-A34A-4BF4-AF37-26486FE8C5A1}"/>
              </a:ext>
            </a:extLst>
          </p:cNvPr>
          <p:cNvSpPr>
            <a:spLocks noGrp="1"/>
          </p:cNvSpPr>
          <p:nvPr>
            <p:ph type="sldNum" sz="quarter" idx="12"/>
          </p:nvPr>
        </p:nvSpPr>
        <p:spPr/>
        <p:txBody>
          <a:bodyPr/>
          <a:lstStyle>
            <a:lvl1pPr>
              <a:defRPr/>
            </a:lvl1pPr>
          </a:lstStyle>
          <a:p>
            <a:pPr>
              <a:defRPr/>
            </a:pPr>
            <a:fld id="{23EAA5E2-664C-4228-B490-4E60D49CDA38}" type="slidenum">
              <a:rPr lang="en-GB" altLang="en-US"/>
              <a:pPr>
                <a:defRPr/>
              </a:pPr>
              <a:t>‹#›</a:t>
            </a:fld>
            <a:endParaRPr lang="en-GB" altLang="en-US"/>
          </a:p>
        </p:txBody>
      </p:sp>
    </p:spTree>
    <p:extLst>
      <p:ext uri="{BB962C8B-B14F-4D97-AF65-F5344CB8AC3E}">
        <p14:creationId xmlns:p14="http://schemas.microsoft.com/office/powerpoint/2010/main" val="778138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49F2F38-F2DB-4A4F-BF4B-5E96C64434E1}"/>
              </a:ext>
            </a:extLst>
          </p:cNvPr>
          <p:cNvSpPr>
            <a:spLocks noGrp="1"/>
          </p:cNvSpPr>
          <p:nvPr>
            <p:ph type="dt" sz="half" idx="10"/>
          </p:nvPr>
        </p:nvSpPr>
        <p:spPr/>
        <p:txBody>
          <a:bodyPr/>
          <a:lstStyle>
            <a:lvl1pPr>
              <a:defRPr/>
            </a:lvl1pPr>
          </a:lstStyle>
          <a:p>
            <a:pPr>
              <a:defRPr/>
            </a:pPr>
            <a:fld id="{9748A42B-FCB7-4EE9-8E58-EB3EF463D3F6}" type="datetimeFigureOut">
              <a:rPr lang="en-GB"/>
              <a:pPr>
                <a:defRPr/>
              </a:pPr>
              <a:t>12/03/2021</a:t>
            </a:fld>
            <a:endParaRPr lang="en-GB"/>
          </a:p>
        </p:txBody>
      </p:sp>
      <p:sp>
        <p:nvSpPr>
          <p:cNvPr id="4" name="Footer Placeholder 4">
            <a:extLst>
              <a:ext uri="{FF2B5EF4-FFF2-40B4-BE49-F238E27FC236}">
                <a16:creationId xmlns:a16="http://schemas.microsoft.com/office/drawing/2014/main" id="{D25D39B2-3674-4655-9FBC-D70F25BABA0D}"/>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084E971-DECE-4BCA-A240-6D9D6B176B9E}"/>
              </a:ext>
            </a:extLst>
          </p:cNvPr>
          <p:cNvSpPr>
            <a:spLocks noGrp="1"/>
          </p:cNvSpPr>
          <p:nvPr>
            <p:ph type="sldNum" sz="quarter" idx="12"/>
          </p:nvPr>
        </p:nvSpPr>
        <p:spPr/>
        <p:txBody>
          <a:bodyPr/>
          <a:lstStyle>
            <a:lvl1pPr>
              <a:defRPr/>
            </a:lvl1pPr>
          </a:lstStyle>
          <a:p>
            <a:pPr>
              <a:defRPr/>
            </a:pPr>
            <a:fld id="{0BA2FD38-8E40-4C21-AE48-5D095B1F42A8}" type="slidenum">
              <a:rPr lang="en-GB" altLang="en-US"/>
              <a:pPr>
                <a:defRPr/>
              </a:pPr>
              <a:t>‹#›</a:t>
            </a:fld>
            <a:endParaRPr lang="en-GB" altLang="en-US"/>
          </a:p>
        </p:txBody>
      </p:sp>
    </p:spTree>
    <p:extLst>
      <p:ext uri="{BB962C8B-B14F-4D97-AF65-F5344CB8AC3E}">
        <p14:creationId xmlns:p14="http://schemas.microsoft.com/office/powerpoint/2010/main" val="1878308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6430037-AC9C-4B07-A851-69853A0B723E}"/>
              </a:ext>
            </a:extLst>
          </p:cNvPr>
          <p:cNvSpPr>
            <a:spLocks noGrp="1"/>
          </p:cNvSpPr>
          <p:nvPr>
            <p:ph type="dt" sz="half" idx="10"/>
          </p:nvPr>
        </p:nvSpPr>
        <p:spPr/>
        <p:txBody>
          <a:bodyPr/>
          <a:lstStyle>
            <a:lvl1pPr>
              <a:defRPr/>
            </a:lvl1pPr>
          </a:lstStyle>
          <a:p>
            <a:pPr>
              <a:defRPr/>
            </a:pPr>
            <a:fld id="{2DA006D4-0D26-46D7-B227-7D9496C460D9}" type="datetimeFigureOut">
              <a:rPr lang="en-GB"/>
              <a:pPr>
                <a:defRPr/>
              </a:pPr>
              <a:t>12/03/2021</a:t>
            </a:fld>
            <a:endParaRPr lang="en-GB"/>
          </a:p>
        </p:txBody>
      </p:sp>
      <p:sp>
        <p:nvSpPr>
          <p:cNvPr id="3" name="Footer Placeholder 4">
            <a:extLst>
              <a:ext uri="{FF2B5EF4-FFF2-40B4-BE49-F238E27FC236}">
                <a16:creationId xmlns:a16="http://schemas.microsoft.com/office/drawing/2014/main" id="{3153CA54-E076-4FF4-A948-8B254B36C2F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9FAF444B-7F66-4B93-903B-F77E7D5EE8CF}"/>
              </a:ext>
            </a:extLst>
          </p:cNvPr>
          <p:cNvSpPr>
            <a:spLocks noGrp="1"/>
          </p:cNvSpPr>
          <p:nvPr>
            <p:ph type="sldNum" sz="quarter" idx="12"/>
          </p:nvPr>
        </p:nvSpPr>
        <p:spPr/>
        <p:txBody>
          <a:bodyPr/>
          <a:lstStyle>
            <a:lvl1pPr>
              <a:defRPr/>
            </a:lvl1pPr>
          </a:lstStyle>
          <a:p>
            <a:pPr>
              <a:defRPr/>
            </a:pPr>
            <a:fld id="{7B6EEDD4-8399-47AC-A014-3B1D70EF99F6}" type="slidenum">
              <a:rPr lang="en-GB" altLang="en-US"/>
              <a:pPr>
                <a:defRPr/>
              </a:pPr>
              <a:t>‹#›</a:t>
            </a:fld>
            <a:endParaRPr lang="en-GB" altLang="en-US"/>
          </a:p>
        </p:txBody>
      </p:sp>
    </p:spTree>
    <p:extLst>
      <p:ext uri="{BB962C8B-B14F-4D97-AF65-F5344CB8AC3E}">
        <p14:creationId xmlns:p14="http://schemas.microsoft.com/office/powerpoint/2010/main" val="1976576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9F899A85-31BD-466D-88AE-E86E4857DF15}"/>
              </a:ext>
            </a:extLst>
          </p:cNvPr>
          <p:cNvSpPr>
            <a:spLocks noGrp="1"/>
          </p:cNvSpPr>
          <p:nvPr>
            <p:ph type="dt" sz="half" idx="10"/>
          </p:nvPr>
        </p:nvSpPr>
        <p:spPr/>
        <p:txBody>
          <a:bodyPr/>
          <a:lstStyle>
            <a:lvl1pPr>
              <a:defRPr/>
            </a:lvl1pPr>
          </a:lstStyle>
          <a:p>
            <a:pPr>
              <a:defRPr/>
            </a:pPr>
            <a:fld id="{06BC9B72-8E9E-44E5-95C2-C7ACD848E41A}" type="datetimeFigureOut">
              <a:rPr lang="en-GB"/>
              <a:pPr>
                <a:defRPr/>
              </a:pPr>
              <a:t>12/03/2021</a:t>
            </a:fld>
            <a:endParaRPr lang="en-GB"/>
          </a:p>
        </p:txBody>
      </p:sp>
      <p:sp>
        <p:nvSpPr>
          <p:cNvPr id="6" name="Footer Placeholder 4">
            <a:extLst>
              <a:ext uri="{FF2B5EF4-FFF2-40B4-BE49-F238E27FC236}">
                <a16:creationId xmlns:a16="http://schemas.microsoft.com/office/drawing/2014/main" id="{61447BA5-BC21-45C3-A431-08892DBEE420}"/>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E921640-B366-42DB-B964-4409328A58BC}"/>
              </a:ext>
            </a:extLst>
          </p:cNvPr>
          <p:cNvSpPr>
            <a:spLocks noGrp="1"/>
          </p:cNvSpPr>
          <p:nvPr>
            <p:ph type="sldNum" sz="quarter" idx="12"/>
          </p:nvPr>
        </p:nvSpPr>
        <p:spPr/>
        <p:txBody>
          <a:bodyPr/>
          <a:lstStyle>
            <a:lvl1pPr>
              <a:defRPr/>
            </a:lvl1pPr>
          </a:lstStyle>
          <a:p>
            <a:pPr>
              <a:defRPr/>
            </a:pPr>
            <a:fld id="{4D4DCBD6-DD26-478D-960F-3AAB799E7DB4}" type="slidenum">
              <a:rPr lang="en-GB" altLang="en-US"/>
              <a:pPr>
                <a:defRPr/>
              </a:pPr>
              <a:t>‹#›</a:t>
            </a:fld>
            <a:endParaRPr lang="en-GB" altLang="en-US"/>
          </a:p>
        </p:txBody>
      </p:sp>
    </p:spTree>
    <p:extLst>
      <p:ext uri="{BB962C8B-B14F-4D97-AF65-F5344CB8AC3E}">
        <p14:creationId xmlns:p14="http://schemas.microsoft.com/office/powerpoint/2010/main" val="1966892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a:extLst>
              <a:ext uri="{FF2B5EF4-FFF2-40B4-BE49-F238E27FC236}">
                <a16:creationId xmlns:a16="http://schemas.microsoft.com/office/drawing/2014/main" id="{2DBE6138-079B-4528-8834-5E653284DE11}"/>
              </a:ext>
            </a:extLst>
          </p:cNvPr>
          <p:cNvSpPr>
            <a:spLocks noGrp="1"/>
          </p:cNvSpPr>
          <p:nvPr>
            <p:ph type="dt" sz="half" idx="10"/>
          </p:nvPr>
        </p:nvSpPr>
        <p:spPr/>
        <p:txBody>
          <a:bodyPr/>
          <a:lstStyle>
            <a:lvl1pPr>
              <a:defRPr/>
            </a:lvl1pPr>
          </a:lstStyle>
          <a:p>
            <a:pPr>
              <a:defRPr/>
            </a:pPr>
            <a:fld id="{804C8411-F1D1-4F07-B535-64F6BE89817D}" type="datetimeFigureOut">
              <a:rPr lang="en-GB"/>
              <a:pPr>
                <a:defRPr/>
              </a:pPr>
              <a:t>12/03/2021</a:t>
            </a:fld>
            <a:endParaRPr lang="en-GB"/>
          </a:p>
        </p:txBody>
      </p:sp>
      <p:sp>
        <p:nvSpPr>
          <p:cNvPr id="6" name="Footer Placeholder 4">
            <a:extLst>
              <a:ext uri="{FF2B5EF4-FFF2-40B4-BE49-F238E27FC236}">
                <a16:creationId xmlns:a16="http://schemas.microsoft.com/office/drawing/2014/main" id="{7527CE12-2692-4BCC-8B41-C57E8F3EA1D6}"/>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B35BF93-4B6C-4CFD-BAEE-C5B4FB7BB622}"/>
              </a:ext>
            </a:extLst>
          </p:cNvPr>
          <p:cNvSpPr>
            <a:spLocks noGrp="1"/>
          </p:cNvSpPr>
          <p:nvPr>
            <p:ph type="sldNum" sz="quarter" idx="12"/>
          </p:nvPr>
        </p:nvSpPr>
        <p:spPr/>
        <p:txBody>
          <a:bodyPr/>
          <a:lstStyle>
            <a:lvl1pPr>
              <a:defRPr/>
            </a:lvl1pPr>
          </a:lstStyle>
          <a:p>
            <a:pPr>
              <a:defRPr/>
            </a:pPr>
            <a:fld id="{4C3F06FF-76F1-41F2-883E-80CE2280196C}" type="slidenum">
              <a:rPr lang="en-GB" altLang="en-US"/>
              <a:pPr>
                <a:defRPr/>
              </a:pPr>
              <a:t>‹#›</a:t>
            </a:fld>
            <a:endParaRPr lang="en-GB" altLang="en-US"/>
          </a:p>
        </p:txBody>
      </p:sp>
    </p:spTree>
    <p:extLst>
      <p:ext uri="{BB962C8B-B14F-4D97-AF65-F5344CB8AC3E}">
        <p14:creationId xmlns:p14="http://schemas.microsoft.com/office/powerpoint/2010/main" val="1785256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D3998B9-1D52-4C25-BACD-DD52A2F45E9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6C7312F1-FA6A-4EB6-9ACB-815736B16A13}"/>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2E07561F-2EE9-48EC-B35C-2E374EFF6497}"/>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DEFC2E3-C633-4646-B9B5-723652DC32CF}" type="datetimeFigureOut">
              <a:rPr lang="en-GB"/>
              <a:pPr>
                <a:defRPr/>
              </a:pPr>
              <a:t>12/03/2021</a:t>
            </a:fld>
            <a:endParaRPr lang="en-GB"/>
          </a:p>
        </p:txBody>
      </p:sp>
      <p:sp>
        <p:nvSpPr>
          <p:cNvPr id="5" name="Footer Placeholder 4">
            <a:extLst>
              <a:ext uri="{FF2B5EF4-FFF2-40B4-BE49-F238E27FC236}">
                <a16:creationId xmlns:a16="http://schemas.microsoft.com/office/drawing/2014/main" id="{90416561-668F-4E2A-ACF7-56656F72AC5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a:extLst>
              <a:ext uri="{FF2B5EF4-FFF2-40B4-BE49-F238E27FC236}">
                <a16:creationId xmlns:a16="http://schemas.microsoft.com/office/drawing/2014/main" id="{FA524DD5-C053-4339-BD45-A402C5CC2D6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D255556-0D58-468E-B7BF-A1CF50E30C20}"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hyperlink" Target="mailto:tag2021@alsagerschool.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F3927-9F84-4C77-A649-E9FB1A1E4E65}"/>
              </a:ext>
            </a:extLst>
          </p:cNvPr>
          <p:cNvSpPr>
            <a:spLocks noGrp="1"/>
          </p:cNvSpPr>
          <p:nvPr>
            <p:ph type="ctrTitle"/>
          </p:nvPr>
        </p:nvSpPr>
        <p:spPr>
          <a:xfrm>
            <a:off x="0" y="692696"/>
            <a:ext cx="9144000" cy="1470025"/>
          </a:xfrm>
        </p:spPr>
        <p:txBody>
          <a:bodyPr/>
          <a:lstStyle/>
          <a:p>
            <a:r>
              <a:rPr lang="en-GB" sz="5400" b="1" u="sng" dirty="0"/>
              <a:t>Awarding Qualifications 2021</a:t>
            </a:r>
          </a:p>
        </p:txBody>
      </p:sp>
      <p:sp>
        <p:nvSpPr>
          <p:cNvPr id="3" name="Rectangle 2">
            <a:extLst>
              <a:ext uri="{FF2B5EF4-FFF2-40B4-BE49-F238E27FC236}">
                <a16:creationId xmlns:a16="http://schemas.microsoft.com/office/drawing/2014/main" id="{26C79A6F-66C6-446B-8BFE-9AD55E9472C9}"/>
              </a:ext>
            </a:extLst>
          </p:cNvPr>
          <p:cNvSpPr/>
          <p:nvPr/>
        </p:nvSpPr>
        <p:spPr>
          <a:xfrm>
            <a:off x="251520" y="2708920"/>
            <a:ext cx="8640960" cy="2062103"/>
          </a:xfrm>
          <a:prstGeom prst="rect">
            <a:avLst/>
          </a:prstGeom>
        </p:spPr>
        <p:txBody>
          <a:bodyPr wrap="square">
            <a:spAutoFit/>
          </a:bodyPr>
          <a:lstStyle/>
          <a:p>
            <a:pPr algn="ctr"/>
            <a:r>
              <a:rPr lang="en-GB" sz="2400" dirty="0"/>
              <a:t>Teacher assessed grades “should be based on teachers’ assessments of the standard at which their students are performing” and “should indicate the student’s demonstrated knowledge, understanding and skills” *</a:t>
            </a:r>
          </a:p>
          <a:p>
            <a:pPr marL="0" indent="0" algn="ctr">
              <a:buNone/>
            </a:pPr>
            <a:endParaRPr lang="en-GB" sz="1600" dirty="0"/>
          </a:p>
          <a:p>
            <a:pPr marL="0" indent="0" algn="ctr">
              <a:buNone/>
            </a:pPr>
            <a:r>
              <a:rPr lang="en-GB" sz="1600" dirty="0"/>
              <a:t>*</a:t>
            </a:r>
            <a:r>
              <a:rPr lang="en-GB" sz="1600" dirty="0" err="1"/>
              <a:t>Ofqual</a:t>
            </a:r>
            <a:r>
              <a:rPr lang="en-GB" sz="1600" dirty="0"/>
              <a:t> “Decisions on how GCSE, AS and A level grades will be determined in Summer 2021”</a:t>
            </a:r>
          </a:p>
        </p:txBody>
      </p:sp>
      <p:pic>
        <p:nvPicPr>
          <p:cNvPr id="4" name="Recorded Sound">
            <a:hlinkClick r:id="" action="ppaction://media"/>
            <a:extLst>
              <a:ext uri="{FF2B5EF4-FFF2-40B4-BE49-F238E27FC236}">
                <a16:creationId xmlns:a16="http://schemas.microsoft.com/office/drawing/2014/main" id="{0CC49DCB-3A72-4374-B134-AE4500F48232}"/>
              </a:ext>
            </a:extLst>
          </p:cNvPr>
          <p:cNvPicPr>
            <a:picLocks noChangeAspect="1"/>
          </p:cNvPicPr>
          <p:nvPr>
            <a:audioFile r:link="rId1"/>
            <p:extLst>
              <p:ext uri="{DAA4B4D4-6D71-4841-9C94-3DE7FCFB9230}">
                <p14:media xmlns:p14="http://schemas.microsoft.com/office/powerpoint/2010/main" r:embed="rId2">
                  <p14:trim st="1378" end="23619.2267"/>
                </p14:media>
              </p:ext>
            </p:extLst>
          </p:nvPr>
        </p:nvPicPr>
        <p:blipFill>
          <a:blip r:embed="rId4"/>
          <a:stretch>
            <a:fillRect/>
          </a:stretch>
        </p:blipFill>
        <p:spPr>
          <a:xfrm>
            <a:off x="4328318" y="5073540"/>
            <a:ext cx="487363" cy="487363"/>
          </a:xfrm>
          <a:prstGeom prst="rect">
            <a:avLst/>
          </a:prstGeom>
        </p:spPr>
      </p:pic>
    </p:spTree>
    <p:extLst>
      <p:ext uri="{BB962C8B-B14F-4D97-AF65-F5344CB8AC3E}">
        <p14:creationId xmlns:p14="http://schemas.microsoft.com/office/powerpoint/2010/main" val="2816029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76CB9-7C91-4342-BB3E-4A037AA6C6F4}"/>
              </a:ext>
            </a:extLst>
          </p:cNvPr>
          <p:cNvSpPr>
            <a:spLocks noGrp="1"/>
          </p:cNvSpPr>
          <p:nvPr>
            <p:ph type="ctrTitle"/>
          </p:nvPr>
        </p:nvSpPr>
        <p:spPr/>
        <p:txBody>
          <a:bodyPr/>
          <a:lstStyle/>
          <a:p>
            <a:br>
              <a:rPr lang="en-GB" dirty="0"/>
            </a:br>
            <a:endParaRPr lang="en-GB" dirty="0"/>
          </a:p>
        </p:txBody>
      </p:sp>
      <p:sp>
        <p:nvSpPr>
          <p:cNvPr id="3" name="Subtitle 2">
            <a:extLst>
              <a:ext uri="{FF2B5EF4-FFF2-40B4-BE49-F238E27FC236}">
                <a16:creationId xmlns:a16="http://schemas.microsoft.com/office/drawing/2014/main" id="{3C9D0BE8-A8A2-46F7-ABFB-7CAA54DA06DE}"/>
              </a:ext>
            </a:extLst>
          </p:cNvPr>
          <p:cNvSpPr>
            <a:spLocks noGrp="1"/>
          </p:cNvSpPr>
          <p:nvPr>
            <p:ph type="subTitle" idx="1"/>
          </p:nvPr>
        </p:nvSpPr>
        <p:spPr>
          <a:xfrm>
            <a:off x="179512" y="2134209"/>
            <a:ext cx="8352928" cy="1752600"/>
          </a:xfrm>
        </p:spPr>
        <p:txBody>
          <a:bodyPr/>
          <a:lstStyle/>
          <a:p>
            <a:r>
              <a:rPr lang="en-GB" dirty="0">
                <a:solidFill>
                  <a:schemeClr val="tx1"/>
                </a:solidFill>
              </a:rPr>
              <a:t>If you have any questions, concerns or require further clarification, please contact </a:t>
            </a:r>
            <a:r>
              <a:rPr lang="en-GB" dirty="0">
                <a:hlinkClick r:id="rId4"/>
              </a:rPr>
              <a:t>tag2021@alsagerschool.org</a:t>
            </a:r>
            <a:endParaRPr lang="en-GB" dirty="0">
              <a:solidFill>
                <a:schemeClr val="tx1"/>
              </a:solidFill>
            </a:endParaRPr>
          </a:p>
        </p:txBody>
      </p:sp>
      <p:pic>
        <p:nvPicPr>
          <p:cNvPr id="6" name="Recorded Sound">
            <a:hlinkClick r:id="" action="ppaction://media"/>
            <a:extLst>
              <a:ext uri="{FF2B5EF4-FFF2-40B4-BE49-F238E27FC236}">
                <a16:creationId xmlns:a16="http://schemas.microsoft.com/office/drawing/2014/main" id="{D0A7F5D8-4343-41CE-A2C5-6033AD583409}"/>
              </a:ext>
            </a:extLst>
          </p:cNvPr>
          <p:cNvPicPr>
            <a:picLocks noChangeAspect="1"/>
          </p:cNvPicPr>
          <p:nvPr>
            <a:audioFile r:link="rId1"/>
            <p:extLst>
              <p:ext uri="{DAA4B4D4-6D71-4841-9C94-3DE7FCFB9230}">
                <p14:media xmlns:p14="http://schemas.microsoft.com/office/powerpoint/2010/main" r:embed="rId2">
                  <p14:trim end="745.5714"/>
                </p14:media>
              </p:ext>
            </p:extLst>
          </p:nvPr>
        </p:nvPicPr>
        <p:blipFill>
          <a:blip r:embed="rId5"/>
          <a:stretch>
            <a:fillRect/>
          </a:stretch>
        </p:blipFill>
        <p:spPr>
          <a:xfrm>
            <a:off x="4211960" y="4293096"/>
            <a:ext cx="487363" cy="487363"/>
          </a:xfrm>
          <a:prstGeom prst="rect">
            <a:avLst/>
          </a:prstGeom>
        </p:spPr>
      </p:pic>
    </p:spTree>
    <p:extLst>
      <p:ext uri="{BB962C8B-B14F-4D97-AF65-F5344CB8AC3E}">
        <p14:creationId xmlns:p14="http://schemas.microsoft.com/office/powerpoint/2010/main" val="4224882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1DF86-F272-4566-B42E-52A5672F6E16}"/>
              </a:ext>
            </a:extLst>
          </p:cNvPr>
          <p:cNvSpPr>
            <a:spLocks noGrp="1"/>
          </p:cNvSpPr>
          <p:nvPr>
            <p:ph type="title"/>
          </p:nvPr>
        </p:nvSpPr>
        <p:spPr>
          <a:xfrm>
            <a:off x="457200" y="-99392"/>
            <a:ext cx="8229600" cy="1143000"/>
          </a:xfrm>
        </p:spPr>
        <p:txBody>
          <a:bodyPr/>
          <a:lstStyle/>
          <a:p>
            <a:r>
              <a:rPr lang="en-GB" b="1" u="sng" dirty="0"/>
              <a:t>Our aims</a:t>
            </a:r>
          </a:p>
        </p:txBody>
      </p:sp>
      <p:sp>
        <p:nvSpPr>
          <p:cNvPr id="3" name="Content Placeholder 2">
            <a:extLst>
              <a:ext uri="{FF2B5EF4-FFF2-40B4-BE49-F238E27FC236}">
                <a16:creationId xmlns:a16="http://schemas.microsoft.com/office/drawing/2014/main" id="{6172255B-8703-4A4F-A090-4B76150AF4C1}"/>
              </a:ext>
            </a:extLst>
          </p:cNvPr>
          <p:cNvSpPr>
            <a:spLocks noGrp="1"/>
          </p:cNvSpPr>
          <p:nvPr>
            <p:ph idx="1"/>
          </p:nvPr>
        </p:nvSpPr>
        <p:spPr>
          <a:xfrm>
            <a:off x="71500" y="836712"/>
            <a:ext cx="9001000" cy="3307506"/>
          </a:xfrm>
        </p:spPr>
        <p:txBody>
          <a:bodyPr/>
          <a:lstStyle/>
          <a:p>
            <a:pPr lvl="0"/>
            <a:r>
              <a:rPr lang="en-GB" sz="2800" dirty="0"/>
              <a:t>Students will be given the opportunity to demonstrate what they know, understand and can do.</a:t>
            </a:r>
          </a:p>
          <a:p>
            <a:pPr marL="0" lvl="0" indent="0">
              <a:buNone/>
            </a:pPr>
            <a:endParaRPr lang="en-GB" sz="1800" dirty="0"/>
          </a:p>
          <a:p>
            <a:r>
              <a:rPr lang="en-GB" sz="2800" dirty="0"/>
              <a:t>Students will feel supported throughout the process. </a:t>
            </a:r>
          </a:p>
          <a:p>
            <a:pPr marL="0" indent="0">
              <a:buNone/>
            </a:pPr>
            <a:endParaRPr lang="en-GB" sz="1800" dirty="0"/>
          </a:p>
          <a:p>
            <a:r>
              <a:rPr lang="en-GB" sz="2800" dirty="0"/>
              <a:t>Students should be fully engaged in their learning.</a:t>
            </a:r>
          </a:p>
          <a:p>
            <a:endParaRPr lang="en-GB" sz="1600" dirty="0"/>
          </a:p>
          <a:p>
            <a:pPr lvl="0"/>
            <a:r>
              <a:rPr lang="en-GB" sz="2800" dirty="0"/>
              <a:t>Teacher assessed grades will be </a:t>
            </a:r>
            <a:r>
              <a:rPr lang="en-US" sz="2800" dirty="0"/>
              <a:t>fair, consistent, evidence-based and be made without bias and discrimination</a:t>
            </a:r>
            <a:r>
              <a:rPr lang="en-GB" sz="2800" dirty="0"/>
              <a:t>.</a:t>
            </a:r>
          </a:p>
          <a:p>
            <a:pPr marL="0" lvl="0" indent="0">
              <a:buNone/>
            </a:pPr>
            <a:endParaRPr lang="en-GB" sz="800" dirty="0"/>
          </a:p>
          <a:p>
            <a:pPr lvl="0"/>
            <a:r>
              <a:rPr lang="en-GB" sz="2800" dirty="0"/>
              <a:t>Parents and students will have a clear understanding of the process.</a:t>
            </a:r>
          </a:p>
          <a:p>
            <a:pPr marL="0" lvl="0" indent="0">
              <a:buNone/>
            </a:pPr>
            <a:endParaRPr lang="en-GB" sz="2000" dirty="0"/>
          </a:p>
          <a:p>
            <a:pPr lvl="0"/>
            <a:endParaRPr lang="en-GB" sz="2800" dirty="0"/>
          </a:p>
          <a:p>
            <a:endParaRPr lang="en-GB" dirty="0"/>
          </a:p>
        </p:txBody>
      </p:sp>
      <p:pic>
        <p:nvPicPr>
          <p:cNvPr id="7" name="Recorded Sound">
            <a:hlinkClick r:id="" action="ppaction://media"/>
            <a:extLst>
              <a:ext uri="{FF2B5EF4-FFF2-40B4-BE49-F238E27FC236}">
                <a16:creationId xmlns:a16="http://schemas.microsoft.com/office/drawing/2014/main" id="{9A7E90DE-7FA3-4116-8DA5-0CEFDA969261}"/>
              </a:ext>
            </a:extLst>
          </p:cNvPr>
          <p:cNvPicPr>
            <a:picLocks noChangeAspect="1"/>
          </p:cNvPicPr>
          <p:nvPr>
            <a:audioFile r:link="rId1"/>
            <p:extLst>
              <p:ext uri="{DAA4B4D4-6D71-4841-9C94-3DE7FCFB9230}">
                <p14:media xmlns:p14="http://schemas.microsoft.com/office/powerpoint/2010/main" r:embed="rId2">
                  <p14:trim st="1054"/>
                </p14:media>
              </p:ext>
            </p:extLst>
          </p:nvPr>
        </p:nvPicPr>
        <p:blipFill>
          <a:blip r:embed="rId4"/>
          <a:stretch>
            <a:fillRect/>
          </a:stretch>
        </p:blipFill>
        <p:spPr>
          <a:xfrm>
            <a:off x="4328318" y="5544387"/>
            <a:ext cx="487363" cy="487363"/>
          </a:xfrm>
          <a:prstGeom prst="rect">
            <a:avLst/>
          </a:prstGeom>
        </p:spPr>
      </p:pic>
    </p:spTree>
    <p:extLst>
      <p:ext uri="{BB962C8B-B14F-4D97-AF65-F5344CB8AC3E}">
        <p14:creationId xmlns:p14="http://schemas.microsoft.com/office/powerpoint/2010/main" val="349085781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2B621-DD2E-4FBC-9A91-DB756D2F4526}"/>
              </a:ext>
            </a:extLst>
          </p:cNvPr>
          <p:cNvSpPr>
            <a:spLocks noGrp="1"/>
          </p:cNvSpPr>
          <p:nvPr>
            <p:ph type="ctrTitle"/>
          </p:nvPr>
        </p:nvSpPr>
        <p:spPr>
          <a:xfrm>
            <a:off x="0" y="-81306"/>
            <a:ext cx="9144000" cy="1186963"/>
          </a:xfrm>
        </p:spPr>
        <p:txBody>
          <a:bodyPr/>
          <a:lstStyle/>
          <a:p>
            <a:r>
              <a:rPr lang="en-GB" b="1" u="sng" dirty="0"/>
              <a:t>Assessment and Evidence</a:t>
            </a:r>
          </a:p>
        </p:txBody>
      </p:sp>
      <p:sp>
        <p:nvSpPr>
          <p:cNvPr id="3" name="Subtitle 2">
            <a:extLst>
              <a:ext uri="{FF2B5EF4-FFF2-40B4-BE49-F238E27FC236}">
                <a16:creationId xmlns:a16="http://schemas.microsoft.com/office/drawing/2014/main" id="{922E74BE-B564-4C3B-800C-D4F120CA78BF}"/>
              </a:ext>
            </a:extLst>
          </p:cNvPr>
          <p:cNvSpPr>
            <a:spLocks noGrp="1"/>
          </p:cNvSpPr>
          <p:nvPr>
            <p:ph type="subTitle" idx="1"/>
          </p:nvPr>
        </p:nvSpPr>
        <p:spPr>
          <a:xfrm>
            <a:off x="35496" y="1196752"/>
            <a:ext cx="9144000" cy="4608512"/>
          </a:xfrm>
        </p:spPr>
        <p:txBody>
          <a:bodyPr>
            <a:normAutofit fontScale="92500"/>
          </a:bodyPr>
          <a:lstStyle/>
          <a:p>
            <a:r>
              <a:rPr lang="en-GB" dirty="0">
                <a:solidFill>
                  <a:schemeClr val="tx1"/>
                </a:solidFill>
              </a:rPr>
              <a:t>Teachers can use evidence of a student’s performance from </a:t>
            </a:r>
            <a:r>
              <a:rPr lang="en-GB" u="sng" dirty="0">
                <a:solidFill>
                  <a:schemeClr val="tx1"/>
                </a:solidFill>
              </a:rPr>
              <a:t>throughout the course</a:t>
            </a:r>
            <a:r>
              <a:rPr lang="en-GB" dirty="0">
                <a:solidFill>
                  <a:schemeClr val="tx1"/>
                </a:solidFill>
              </a:rPr>
              <a:t> to inform their judgement. </a:t>
            </a:r>
          </a:p>
          <a:p>
            <a:endParaRPr lang="en-GB" dirty="0">
              <a:solidFill>
                <a:schemeClr val="tx1"/>
              </a:solidFill>
            </a:endParaRPr>
          </a:p>
          <a:p>
            <a:r>
              <a:rPr lang="en-GB" dirty="0">
                <a:solidFill>
                  <a:schemeClr val="tx1"/>
                </a:solidFill>
              </a:rPr>
              <a:t>Schools and colleges should use a </a:t>
            </a:r>
            <a:r>
              <a:rPr lang="en-GB" u="sng" dirty="0">
                <a:solidFill>
                  <a:schemeClr val="tx1"/>
                </a:solidFill>
              </a:rPr>
              <a:t>broad range of evidence</a:t>
            </a:r>
            <a:r>
              <a:rPr lang="en-GB" dirty="0">
                <a:solidFill>
                  <a:schemeClr val="tx1"/>
                </a:solidFill>
              </a:rPr>
              <a:t> across the taught content to determine the grades before submitting the grades to the exam boards</a:t>
            </a:r>
          </a:p>
          <a:p>
            <a:r>
              <a:rPr lang="en-GB" b="1" dirty="0">
                <a:solidFill>
                  <a:srgbClr val="7030A0"/>
                </a:solidFill>
              </a:rPr>
              <a:t>Strong level evidence</a:t>
            </a:r>
            <a:br>
              <a:rPr lang="en-GB" dirty="0"/>
            </a:br>
            <a:r>
              <a:rPr lang="en-GB" b="1" dirty="0">
                <a:solidFill>
                  <a:srgbClr val="FF0000"/>
                </a:solidFill>
              </a:rPr>
              <a:t>Moderate level evidence</a:t>
            </a:r>
            <a:br>
              <a:rPr lang="en-GB" b="1" dirty="0"/>
            </a:br>
            <a:r>
              <a:rPr lang="en-GB" b="1" dirty="0">
                <a:solidFill>
                  <a:srgbClr val="0070C0"/>
                </a:solidFill>
              </a:rPr>
              <a:t>Low level evidence</a:t>
            </a:r>
          </a:p>
          <a:p>
            <a:endParaRPr lang="en-US" dirty="0">
              <a:solidFill>
                <a:srgbClr val="7030A0"/>
              </a:solidFill>
            </a:endParaRPr>
          </a:p>
        </p:txBody>
      </p:sp>
      <p:pic>
        <p:nvPicPr>
          <p:cNvPr id="5" name="Recorded Sound">
            <a:hlinkClick r:id="" action="ppaction://media"/>
            <a:extLst>
              <a:ext uri="{FF2B5EF4-FFF2-40B4-BE49-F238E27FC236}">
                <a16:creationId xmlns:a16="http://schemas.microsoft.com/office/drawing/2014/main" id="{35B8A0B4-CBFA-4722-AF66-37868243F7C5}"/>
              </a:ext>
            </a:extLst>
          </p:cNvPr>
          <p:cNvPicPr>
            <a:picLocks noChangeAspect="1"/>
          </p:cNvPicPr>
          <p:nvPr>
            <a:audioFile r:link="rId1"/>
            <p:extLst>
              <p:ext uri="{DAA4B4D4-6D71-4841-9C94-3DE7FCFB9230}">
                <p14:media xmlns:p14="http://schemas.microsoft.com/office/powerpoint/2010/main" r:embed="rId2">
                  <p14:trim end="412436.2448"/>
                </p14:media>
              </p:ext>
            </p:extLst>
          </p:nvPr>
        </p:nvPicPr>
        <p:blipFill>
          <a:blip r:embed="rId5"/>
          <a:stretch>
            <a:fillRect/>
          </a:stretch>
        </p:blipFill>
        <p:spPr>
          <a:xfrm>
            <a:off x="4363814" y="5685955"/>
            <a:ext cx="487363" cy="487363"/>
          </a:xfrm>
          <a:prstGeom prst="rect">
            <a:avLst/>
          </a:prstGeom>
        </p:spPr>
      </p:pic>
    </p:spTree>
    <p:extLst>
      <p:ext uri="{BB962C8B-B14F-4D97-AF65-F5344CB8AC3E}">
        <p14:creationId xmlns:p14="http://schemas.microsoft.com/office/powerpoint/2010/main" val="23710863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C01274-B214-43A9-8879-019B72F91CD9}"/>
              </a:ext>
            </a:extLst>
          </p:cNvPr>
          <p:cNvSpPr>
            <a:spLocks noGrp="1"/>
          </p:cNvSpPr>
          <p:nvPr>
            <p:ph idx="1"/>
          </p:nvPr>
        </p:nvSpPr>
        <p:spPr>
          <a:xfrm>
            <a:off x="19481" y="116632"/>
            <a:ext cx="9124519" cy="6588731"/>
          </a:xfrm>
        </p:spPr>
        <p:txBody>
          <a:bodyPr>
            <a:normAutofit fontScale="62500" lnSpcReduction="20000"/>
          </a:bodyPr>
          <a:lstStyle/>
          <a:p>
            <a:pPr marL="0" indent="0" algn="ctr">
              <a:buNone/>
            </a:pPr>
            <a:r>
              <a:rPr lang="en-GB" b="1" u="sng" dirty="0">
                <a:solidFill>
                  <a:srgbClr val="7030A0"/>
                </a:solidFill>
              </a:rPr>
              <a:t>Strong level evidence </a:t>
            </a:r>
          </a:p>
          <a:p>
            <a:pPr marL="0" indent="0" algn="ctr">
              <a:buNone/>
            </a:pPr>
            <a:r>
              <a:rPr lang="en-GB" dirty="0"/>
              <a:t>Student work produced in response to assessment materials provided by the exam board, including groups of questions, past papers or similar materials in exam conditions.</a:t>
            </a:r>
          </a:p>
          <a:p>
            <a:r>
              <a:rPr lang="en-GB" dirty="0"/>
              <a:t>They have been marked in a way that reflects exam board mark schemes and the  standardisation process.  This can include:</a:t>
            </a:r>
          </a:p>
          <a:p>
            <a:pPr lvl="1"/>
            <a:r>
              <a:rPr lang="en-GB" dirty="0"/>
              <a:t>internal tests taken by students</a:t>
            </a:r>
          </a:p>
          <a:p>
            <a:pPr lvl="1"/>
            <a:r>
              <a:rPr lang="en-GB" dirty="0"/>
              <a:t>mock exams taken over the course of study</a:t>
            </a:r>
          </a:p>
          <a:p>
            <a:r>
              <a:rPr lang="en-GB" dirty="0"/>
              <a:t>Records of a student’s capability and performance over the course of study in performance-based subjects such as Music, Drama and PE. </a:t>
            </a:r>
          </a:p>
          <a:p>
            <a:pPr algn="ctr"/>
            <a:r>
              <a:rPr lang="en-GB" dirty="0"/>
              <a:t>Non-exam assessment (NEA) work, even if this has not been fully completed.</a:t>
            </a:r>
            <a:br>
              <a:rPr lang="en-GB" dirty="0"/>
            </a:br>
            <a:r>
              <a:rPr lang="en-GB" b="1" u="sng" dirty="0">
                <a:solidFill>
                  <a:srgbClr val="FF0000"/>
                </a:solidFill>
              </a:rPr>
              <a:t>Moderate level evidence</a:t>
            </a:r>
          </a:p>
          <a:p>
            <a:pPr algn="ctr"/>
            <a:r>
              <a:rPr lang="en-US" dirty="0"/>
              <a:t>Teacher input on how to approach the task, although not what to write e.g. walking talking mock.</a:t>
            </a:r>
          </a:p>
          <a:p>
            <a:pPr algn="ctr"/>
            <a:r>
              <a:rPr lang="en-GB" dirty="0"/>
              <a:t>Assessment was not standardised and/or only one class completed the assessment.</a:t>
            </a:r>
          </a:p>
          <a:p>
            <a:pPr algn="ctr"/>
            <a:r>
              <a:rPr lang="en-GB" dirty="0"/>
              <a:t>Class work</a:t>
            </a:r>
            <a:br>
              <a:rPr lang="en-GB" dirty="0"/>
            </a:br>
            <a:r>
              <a:rPr lang="en-GB" b="1" u="sng" dirty="0">
                <a:solidFill>
                  <a:srgbClr val="0070C0"/>
                </a:solidFill>
              </a:rPr>
              <a:t>Low level evidence</a:t>
            </a:r>
          </a:p>
          <a:p>
            <a:pPr algn="ctr"/>
            <a:r>
              <a:rPr lang="en-GB" dirty="0"/>
              <a:t>Cannot be certain that work produced is the student’s own and that the student has not been given inappropriate levels of support to complete it, either in the centre, at home or with an external tutor.</a:t>
            </a:r>
          </a:p>
          <a:p>
            <a:pPr algn="ctr"/>
            <a:endParaRPr lang="en-GB" b="1" dirty="0"/>
          </a:p>
        </p:txBody>
      </p:sp>
      <p:pic>
        <p:nvPicPr>
          <p:cNvPr id="4" name="Recorded Sound">
            <a:hlinkClick r:id="" action="ppaction://media"/>
            <a:extLst>
              <a:ext uri="{FF2B5EF4-FFF2-40B4-BE49-F238E27FC236}">
                <a16:creationId xmlns:a16="http://schemas.microsoft.com/office/drawing/2014/main" id="{99F8D4B4-B5D6-430D-999C-185F5A111E46}"/>
              </a:ext>
            </a:extLst>
          </p:cNvPr>
          <p:cNvPicPr>
            <a:picLocks noChangeAspect="1"/>
          </p:cNvPicPr>
          <p:nvPr>
            <a:audioFile r:link="rId1"/>
            <p:extLst>
              <p:ext uri="{DAA4B4D4-6D71-4841-9C94-3DE7FCFB9230}">
                <p14:media xmlns:p14="http://schemas.microsoft.com/office/powerpoint/2010/main" r:embed="rId2">
                  <p14:trim end="165913.9614"/>
                </p14:media>
              </p:ext>
            </p:extLst>
          </p:nvPr>
        </p:nvPicPr>
        <p:blipFill>
          <a:blip r:embed="rId4"/>
          <a:stretch>
            <a:fillRect/>
          </a:stretch>
        </p:blipFill>
        <p:spPr>
          <a:xfrm>
            <a:off x="4328318" y="5949280"/>
            <a:ext cx="487363" cy="487363"/>
          </a:xfrm>
          <a:prstGeom prst="rect">
            <a:avLst/>
          </a:prstGeom>
        </p:spPr>
      </p:pic>
    </p:spTree>
    <p:extLst>
      <p:ext uri="{BB962C8B-B14F-4D97-AF65-F5344CB8AC3E}">
        <p14:creationId xmlns:p14="http://schemas.microsoft.com/office/powerpoint/2010/main" val="734799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878E6-4AA2-4A96-8666-1E94DC2D0D6C}"/>
              </a:ext>
            </a:extLst>
          </p:cNvPr>
          <p:cNvSpPr>
            <a:spLocks noGrp="1"/>
          </p:cNvSpPr>
          <p:nvPr>
            <p:ph type="title"/>
          </p:nvPr>
        </p:nvSpPr>
        <p:spPr>
          <a:xfrm>
            <a:off x="0" y="-99392"/>
            <a:ext cx="9144000" cy="994172"/>
          </a:xfrm>
        </p:spPr>
        <p:txBody>
          <a:bodyPr/>
          <a:lstStyle/>
          <a:p>
            <a:r>
              <a:rPr lang="en-GB" sz="4000" b="1" u="sng" dirty="0"/>
              <a:t>Moving forwards: March 15</a:t>
            </a:r>
            <a:r>
              <a:rPr lang="en-GB" sz="4000" b="1" u="sng" baseline="30000" dirty="0"/>
              <a:t>th</a:t>
            </a:r>
            <a:r>
              <a:rPr lang="en-GB" sz="4000" b="1" u="sng" dirty="0"/>
              <a:t>- May 28</a:t>
            </a:r>
            <a:r>
              <a:rPr lang="en-GB" sz="4000" b="1" u="sng" baseline="30000" dirty="0"/>
              <a:t>th</a:t>
            </a:r>
            <a:r>
              <a:rPr lang="en-GB" sz="4000" b="1" u="sng" dirty="0"/>
              <a:t> </a:t>
            </a:r>
          </a:p>
        </p:txBody>
      </p:sp>
      <p:sp>
        <p:nvSpPr>
          <p:cNvPr id="3" name="Content Placeholder 2">
            <a:extLst>
              <a:ext uri="{FF2B5EF4-FFF2-40B4-BE49-F238E27FC236}">
                <a16:creationId xmlns:a16="http://schemas.microsoft.com/office/drawing/2014/main" id="{B9BAC888-66DC-4773-91F2-0965C9E14324}"/>
              </a:ext>
            </a:extLst>
          </p:cNvPr>
          <p:cNvSpPr>
            <a:spLocks noGrp="1"/>
          </p:cNvSpPr>
          <p:nvPr>
            <p:ph idx="1"/>
          </p:nvPr>
        </p:nvSpPr>
        <p:spPr>
          <a:xfrm>
            <a:off x="227421" y="944724"/>
            <a:ext cx="8689157" cy="4968552"/>
          </a:xfrm>
        </p:spPr>
        <p:txBody>
          <a:bodyPr>
            <a:normAutofit fontScale="92500" lnSpcReduction="20000"/>
          </a:bodyPr>
          <a:lstStyle/>
          <a:p>
            <a:r>
              <a:rPr lang="en-GB" dirty="0"/>
              <a:t>Students will complete a number of assessments per subject in lessons between now and 28</a:t>
            </a:r>
            <a:r>
              <a:rPr lang="en-GB" baseline="30000" dirty="0"/>
              <a:t>th</a:t>
            </a:r>
            <a:r>
              <a:rPr lang="en-GB" dirty="0"/>
              <a:t> May.</a:t>
            </a:r>
          </a:p>
          <a:p>
            <a:r>
              <a:rPr lang="en-GB" dirty="0"/>
              <a:t>As advised by the DfE, assessments completed towards the end of the year will have a more significant contribution towards the final grade.</a:t>
            </a:r>
          </a:p>
          <a:p>
            <a:r>
              <a:rPr lang="en-GB" dirty="0"/>
              <a:t>No high stakes exam at the end of the course. </a:t>
            </a:r>
          </a:p>
          <a:p>
            <a:r>
              <a:rPr lang="en-GB" dirty="0"/>
              <a:t>Students will be informed in advance of assessments that contribute towards the final Teacher Assessed Grade.  They will be given guidance on what to revise and told the date of the assessment.</a:t>
            </a:r>
          </a:p>
          <a:p>
            <a:r>
              <a:rPr lang="en-GB" dirty="0"/>
              <a:t>Assessment calendar provided to students week beginning 15</a:t>
            </a:r>
            <a:r>
              <a:rPr lang="en-GB" baseline="30000" dirty="0"/>
              <a:t>th</a:t>
            </a:r>
            <a:r>
              <a:rPr lang="en-GB" dirty="0"/>
              <a:t> March.</a:t>
            </a:r>
          </a:p>
          <a:p>
            <a:pPr marL="0" indent="0">
              <a:buNone/>
            </a:pPr>
            <a:endParaRPr lang="en-GB" dirty="0"/>
          </a:p>
          <a:p>
            <a:endParaRPr lang="en-GB" dirty="0"/>
          </a:p>
          <a:p>
            <a:endParaRPr lang="en-GB" dirty="0"/>
          </a:p>
        </p:txBody>
      </p:sp>
      <p:pic>
        <p:nvPicPr>
          <p:cNvPr id="5" name="Recorded Sound">
            <a:hlinkClick r:id="" action="ppaction://media"/>
            <a:extLst>
              <a:ext uri="{FF2B5EF4-FFF2-40B4-BE49-F238E27FC236}">
                <a16:creationId xmlns:a16="http://schemas.microsoft.com/office/drawing/2014/main" id="{D90DA0A5-516E-4019-BB2A-8F51AAA1A930}"/>
              </a:ext>
            </a:extLst>
          </p:cNvPr>
          <p:cNvPicPr>
            <a:picLocks noChangeAspect="1"/>
          </p:cNvPicPr>
          <p:nvPr>
            <a:audioFile r:link="rId1"/>
            <p:extLst>
              <p:ext uri="{DAA4B4D4-6D71-4841-9C94-3DE7FCFB9230}">
                <p14:media xmlns:p14="http://schemas.microsoft.com/office/powerpoint/2010/main" r:embed="rId2">
                  <p14:trim end="62795.1746"/>
                </p14:media>
              </p:ext>
            </p:extLst>
          </p:nvPr>
        </p:nvPicPr>
        <p:blipFill>
          <a:blip r:embed="rId5"/>
          <a:stretch>
            <a:fillRect/>
          </a:stretch>
        </p:blipFill>
        <p:spPr>
          <a:xfrm>
            <a:off x="4328317" y="5719538"/>
            <a:ext cx="487363" cy="487363"/>
          </a:xfrm>
          <a:prstGeom prst="rect">
            <a:avLst/>
          </a:prstGeom>
        </p:spPr>
      </p:pic>
    </p:spTree>
    <p:extLst>
      <p:ext uri="{BB962C8B-B14F-4D97-AF65-F5344CB8AC3E}">
        <p14:creationId xmlns:p14="http://schemas.microsoft.com/office/powerpoint/2010/main" val="391531297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722D92-B76B-478D-9690-BA17C0D6E9EC}"/>
              </a:ext>
            </a:extLst>
          </p:cNvPr>
          <p:cNvSpPr>
            <a:spLocks noGrp="1"/>
          </p:cNvSpPr>
          <p:nvPr>
            <p:ph idx="1"/>
          </p:nvPr>
        </p:nvSpPr>
        <p:spPr>
          <a:xfrm>
            <a:off x="0" y="188640"/>
            <a:ext cx="9144000" cy="3024336"/>
          </a:xfrm>
        </p:spPr>
        <p:txBody>
          <a:bodyPr/>
          <a:lstStyle/>
          <a:p>
            <a:pPr marL="0" indent="0">
              <a:buNone/>
            </a:pPr>
            <a:r>
              <a:rPr lang="en-GB" b="1" dirty="0"/>
              <a:t>Students </a:t>
            </a:r>
            <a:r>
              <a:rPr lang="en-GB" b="1" u="sng" dirty="0"/>
              <a:t>must</a:t>
            </a:r>
            <a:r>
              <a:rPr lang="en-GB" b="1" dirty="0"/>
              <a:t> not:</a:t>
            </a:r>
          </a:p>
          <a:p>
            <a:r>
              <a:rPr lang="en-GB" dirty="0"/>
              <a:t>Become involved in any unfair or dishonest practice during any of the assessments.</a:t>
            </a:r>
          </a:p>
          <a:p>
            <a:r>
              <a:rPr lang="en-GB" dirty="0"/>
              <a:t>Discuss any assessment with any student who has not yet taken the assessment (if they are not sure, they do not discuss at all).</a:t>
            </a:r>
          </a:p>
          <a:p>
            <a:r>
              <a:rPr lang="en-GB" dirty="0"/>
              <a:t>Ask others who have already taken the assessment about what questions are in the assessment.</a:t>
            </a:r>
          </a:p>
          <a:p>
            <a:r>
              <a:rPr lang="en-GB" dirty="0"/>
              <a:t>Share information about any assessment in any way, including on the internet or social media.</a:t>
            </a:r>
          </a:p>
          <a:p>
            <a:pPr marL="0" indent="0">
              <a:buNone/>
            </a:pPr>
            <a:endParaRPr lang="en-GB" dirty="0"/>
          </a:p>
          <a:p>
            <a:endParaRPr lang="en-GB" dirty="0"/>
          </a:p>
        </p:txBody>
      </p:sp>
      <p:pic>
        <p:nvPicPr>
          <p:cNvPr id="2" name="Recorded Sound">
            <a:hlinkClick r:id="" action="ppaction://media"/>
            <a:extLst>
              <a:ext uri="{FF2B5EF4-FFF2-40B4-BE49-F238E27FC236}">
                <a16:creationId xmlns:a16="http://schemas.microsoft.com/office/drawing/2014/main" id="{ECB43472-C1F7-4F65-ADB8-336E0B7354AD}"/>
              </a:ext>
            </a:extLst>
          </p:cNvPr>
          <p:cNvPicPr>
            <a:picLocks noChangeAspect="1"/>
          </p:cNvPicPr>
          <p:nvPr>
            <a:audioFile r:link="rId1"/>
            <p:extLst>
              <p:ext uri="{DAA4B4D4-6D71-4841-9C94-3DE7FCFB9230}">
                <p14:media xmlns:p14="http://schemas.microsoft.com/office/powerpoint/2010/main" r:embed="rId2">
                  <p14:trim st="819"/>
                </p14:media>
              </p:ext>
            </p:extLst>
          </p:nvPr>
        </p:nvPicPr>
        <p:blipFill>
          <a:blip r:embed="rId4"/>
          <a:stretch>
            <a:fillRect/>
          </a:stretch>
        </p:blipFill>
        <p:spPr>
          <a:xfrm>
            <a:off x="4075845" y="5733256"/>
            <a:ext cx="487363" cy="487363"/>
          </a:xfrm>
          <a:prstGeom prst="rect">
            <a:avLst/>
          </a:prstGeom>
        </p:spPr>
      </p:pic>
    </p:spTree>
    <p:extLst>
      <p:ext uri="{BB962C8B-B14F-4D97-AF65-F5344CB8AC3E}">
        <p14:creationId xmlns:p14="http://schemas.microsoft.com/office/powerpoint/2010/main" val="341767315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7D93-C284-441C-8240-08E80457A4D1}"/>
              </a:ext>
            </a:extLst>
          </p:cNvPr>
          <p:cNvSpPr>
            <a:spLocks noGrp="1"/>
          </p:cNvSpPr>
          <p:nvPr>
            <p:ph type="title"/>
          </p:nvPr>
        </p:nvSpPr>
        <p:spPr>
          <a:xfrm>
            <a:off x="457200" y="-22820"/>
            <a:ext cx="8229600" cy="1143000"/>
          </a:xfrm>
        </p:spPr>
        <p:txBody>
          <a:bodyPr/>
          <a:lstStyle/>
          <a:p>
            <a:r>
              <a:rPr lang="en-GB" b="1" u="sng" dirty="0"/>
              <a:t>Quality Assurance </a:t>
            </a:r>
          </a:p>
        </p:txBody>
      </p:sp>
      <p:sp>
        <p:nvSpPr>
          <p:cNvPr id="3" name="Content Placeholder 2">
            <a:extLst>
              <a:ext uri="{FF2B5EF4-FFF2-40B4-BE49-F238E27FC236}">
                <a16:creationId xmlns:a16="http://schemas.microsoft.com/office/drawing/2014/main" id="{693B1801-320A-4592-8538-B7CE48871311}"/>
              </a:ext>
            </a:extLst>
          </p:cNvPr>
          <p:cNvSpPr>
            <a:spLocks noGrp="1"/>
          </p:cNvSpPr>
          <p:nvPr>
            <p:ph idx="1"/>
          </p:nvPr>
        </p:nvSpPr>
        <p:spPr>
          <a:xfrm>
            <a:off x="179512" y="908720"/>
            <a:ext cx="8784976" cy="5184576"/>
          </a:xfrm>
        </p:spPr>
        <p:txBody>
          <a:bodyPr/>
          <a:lstStyle/>
          <a:p>
            <a:pPr algn="ctr"/>
            <a:r>
              <a:rPr lang="en-GB" sz="2400" dirty="0"/>
              <a:t>There will be internal quality assurance of each assessment, with marking checked against a national standard.</a:t>
            </a:r>
          </a:p>
          <a:p>
            <a:pPr marL="0" indent="0" algn="ctr">
              <a:buNone/>
            </a:pPr>
            <a:endParaRPr lang="en-GB" sz="1050" dirty="0"/>
          </a:p>
          <a:p>
            <a:pPr algn="ctr"/>
            <a:r>
              <a:rPr lang="en-GB" sz="2400" dirty="0"/>
              <a:t>Exam boards will put in place arrangements for external quality assurance to check our internal quality assurance process.</a:t>
            </a:r>
          </a:p>
          <a:p>
            <a:pPr marL="0" indent="0" algn="ctr">
              <a:buNone/>
            </a:pPr>
            <a:endParaRPr lang="en-GB" sz="1100" dirty="0"/>
          </a:p>
          <a:p>
            <a:pPr marL="0" indent="0" algn="ctr">
              <a:buNone/>
            </a:pPr>
            <a:r>
              <a:rPr lang="en-GB" sz="2400" dirty="0"/>
              <a:t>• Exam boards will process the grades submitted only after completing, and being satisfied with, any external quality assurance. </a:t>
            </a:r>
          </a:p>
          <a:p>
            <a:pPr marL="0" indent="0" algn="ctr">
              <a:buNone/>
            </a:pPr>
            <a:endParaRPr lang="en-GB" sz="1800" dirty="0"/>
          </a:p>
          <a:p>
            <a:pPr marL="0" indent="0" algn="ctr">
              <a:buNone/>
            </a:pPr>
            <a:r>
              <a:rPr lang="en-GB" sz="2400" dirty="0"/>
              <a:t>• Exam boards will require the submission of a signed declaration by the head of centre, confirming that the requirements for internal quality assurance have been met.</a:t>
            </a:r>
          </a:p>
          <a:p>
            <a:pPr marL="0" indent="0" algn="ctr">
              <a:buNone/>
            </a:pPr>
            <a:endParaRPr lang="en-GB" sz="2000" dirty="0"/>
          </a:p>
          <a:p>
            <a:pPr marL="0" indent="0">
              <a:buNone/>
            </a:pPr>
            <a:endParaRPr lang="en-GB" sz="100" dirty="0"/>
          </a:p>
        </p:txBody>
      </p:sp>
      <p:pic>
        <p:nvPicPr>
          <p:cNvPr id="6" name="Recorded Sound">
            <a:hlinkClick r:id="" action="ppaction://media"/>
            <a:extLst>
              <a:ext uri="{FF2B5EF4-FFF2-40B4-BE49-F238E27FC236}">
                <a16:creationId xmlns:a16="http://schemas.microsoft.com/office/drawing/2014/main" id="{3E07A93B-D18E-4505-9984-2882645F9308}"/>
              </a:ext>
            </a:extLst>
          </p:cNvPr>
          <p:cNvPicPr>
            <a:picLocks noChangeAspect="1"/>
          </p:cNvPicPr>
          <p:nvPr>
            <a:audioFile r:link="rId1"/>
            <p:extLst>
              <p:ext uri="{DAA4B4D4-6D71-4841-9C94-3DE7FCFB9230}">
                <p14:media xmlns:p14="http://schemas.microsoft.com/office/powerpoint/2010/main" r:embed="rId2">
                  <p14:trim st="803"/>
                </p14:media>
              </p:ext>
            </p:extLst>
          </p:nvPr>
        </p:nvPicPr>
        <p:blipFill>
          <a:blip r:embed="rId4"/>
          <a:stretch>
            <a:fillRect/>
          </a:stretch>
        </p:blipFill>
        <p:spPr>
          <a:xfrm>
            <a:off x="4211960" y="5461917"/>
            <a:ext cx="487363" cy="487363"/>
          </a:xfrm>
          <a:prstGeom prst="rect">
            <a:avLst/>
          </a:prstGeom>
        </p:spPr>
      </p:pic>
    </p:spTree>
    <p:extLst>
      <p:ext uri="{BB962C8B-B14F-4D97-AF65-F5344CB8AC3E}">
        <p14:creationId xmlns:p14="http://schemas.microsoft.com/office/powerpoint/2010/main" val="34878399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B4E3-BB24-4448-9D6B-1DD353FA9F6A}"/>
              </a:ext>
            </a:extLst>
          </p:cNvPr>
          <p:cNvSpPr>
            <a:spLocks noGrp="1"/>
          </p:cNvSpPr>
          <p:nvPr>
            <p:ph type="title"/>
          </p:nvPr>
        </p:nvSpPr>
        <p:spPr>
          <a:xfrm>
            <a:off x="395536" y="44624"/>
            <a:ext cx="8229600" cy="1143000"/>
          </a:xfrm>
        </p:spPr>
        <p:txBody>
          <a:bodyPr/>
          <a:lstStyle/>
          <a:p>
            <a:pPr algn="ctr"/>
            <a:r>
              <a:rPr lang="en-GB" b="1" u="sng" dirty="0"/>
              <a:t>Principles - Assessment</a:t>
            </a:r>
          </a:p>
        </p:txBody>
      </p:sp>
      <p:sp>
        <p:nvSpPr>
          <p:cNvPr id="3" name="Content Placeholder 2">
            <a:extLst>
              <a:ext uri="{FF2B5EF4-FFF2-40B4-BE49-F238E27FC236}">
                <a16:creationId xmlns:a16="http://schemas.microsoft.com/office/drawing/2014/main" id="{DE769747-7961-4E1F-ADFE-F9ADE0E53784}"/>
              </a:ext>
            </a:extLst>
          </p:cNvPr>
          <p:cNvSpPr>
            <a:spLocks noGrp="1"/>
          </p:cNvSpPr>
          <p:nvPr>
            <p:ph idx="1"/>
          </p:nvPr>
        </p:nvSpPr>
        <p:spPr>
          <a:xfrm>
            <a:off x="174396" y="1187624"/>
            <a:ext cx="8795208" cy="4370153"/>
          </a:xfrm>
        </p:spPr>
        <p:txBody>
          <a:bodyPr>
            <a:normAutofit fontScale="77500" lnSpcReduction="20000"/>
          </a:bodyPr>
          <a:lstStyle/>
          <a:p>
            <a:pPr algn="ctr"/>
            <a:r>
              <a:rPr lang="en-GB" sz="3600" dirty="0"/>
              <a:t>Students will be told the grades achieved on assessments throughout the process.</a:t>
            </a:r>
          </a:p>
          <a:p>
            <a:pPr algn="ctr"/>
            <a:endParaRPr lang="en-GB" sz="3600" dirty="0"/>
          </a:p>
          <a:p>
            <a:pPr algn="ctr"/>
            <a:r>
              <a:rPr lang="en-GB" sz="3600" dirty="0"/>
              <a:t>Parents/carers will be informed of evidence grades early in May and w/b 7</a:t>
            </a:r>
            <a:r>
              <a:rPr lang="en-GB" sz="3600" baseline="30000" dirty="0"/>
              <a:t>th</a:t>
            </a:r>
            <a:r>
              <a:rPr lang="en-GB" sz="3600" dirty="0"/>
              <a:t> June. </a:t>
            </a:r>
          </a:p>
          <a:p>
            <a:pPr algn="ctr"/>
            <a:endParaRPr lang="en-GB" sz="3600" dirty="0"/>
          </a:p>
          <a:p>
            <a:pPr algn="ctr"/>
            <a:r>
              <a:rPr lang="en-GB" sz="3600" dirty="0"/>
              <a:t>Final submission of Teacher Assessed Grades = 18</a:t>
            </a:r>
            <a:r>
              <a:rPr lang="en-GB" sz="3600" baseline="30000" dirty="0"/>
              <a:t>th</a:t>
            </a:r>
            <a:r>
              <a:rPr lang="en-GB" sz="3600" dirty="0"/>
              <a:t> June</a:t>
            </a:r>
          </a:p>
          <a:p>
            <a:pPr algn="ctr"/>
            <a:endParaRPr lang="en-GB" sz="3600" dirty="0"/>
          </a:p>
          <a:p>
            <a:pPr lvl="0" algn="ctr"/>
            <a:r>
              <a:rPr lang="en-GB" sz="3600" dirty="0"/>
              <a:t>The final Teacher Assessed Grade will only be released on A Level and GCSE Results Days (10</a:t>
            </a:r>
            <a:r>
              <a:rPr lang="en-GB" sz="3600" baseline="30000" dirty="0"/>
              <a:t>th</a:t>
            </a:r>
            <a:r>
              <a:rPr lang="en-GB" sz="3600" dirty="0"/>
              <a:t> and 12</a:t>
            </a:r>
            <a:r>
              <a:rPr lang="en-GB" sz="3600" baseline="30000" dirty="0"/>
              <a:t>th</a:t>
            </a:r>
            <a:r>
              <a:rPr lang="en-GB" sz="3600" dirty="0"/>
              <a:t> August respectively).</a:t>
            </a:r>
          </a:p>
          <a:p>
            <a:endParaRPr lang="en-US" dirty="0"/>
          </a:p>
          <a:p>
            <a:endParaRPr lang="en-GB" dirty="0"/>
          </a:p>
        </p:txBody>
      </p:sp>
      <p:pic>
        <p:nvPicPr>
          <p:cNvPr id="5" name="Recorded Sound">
            <a:hlinkClick r:id="" action="ppaction://media"/>
            <a:extLst>
              <a:ext uri="{FF2B5EF4-FFF2-40B4-BE49-F238E27FC236}">
                <a16:creationId xmlns:a16="http://schemas.microsoft.com/office/drawing/2014/main" id="{EA311760-37D9-4F10-A66A-527C1F433117}"/>
              </a:ext>
            </a:extLst>
          </p:cNvPr>
          <p:cNvPicPr>
            <a:picLocks noChangeAspect="1"/>
          </p:cNvPicPr>
          <p:nvPr>
            <a:audioFile r:link="rId1"/>
            <p:extLst>
              <p:ext uri="{DAA4B4D4-6D71-4841-9C94-3DE7FCFB9230}">
                <p14:media xmlns:p14="http://schemas.microsoft.com/office/powerpoint/2010/main" r:embed="rId2">
                  <p14:trim st="849" end="57567.0544"/>
                </p14:media>
              </p:ext>
            </p:extLst>
          </p:nvPr>
        </p:nvPicPr>
        <p:blipFill>
          <a:blip r:embed="rId4"/>
          <a:stretch>
            <a:fillRect/>
          </a:stretch>
        </p:blipFill>
        <p:spPr>
          <a:xfrm>
            <a:off x="4328318" y="5733256"/>
            <a:ext cx="487363" cy="487363"/>
          </a:xfrm>
          <a:prstGeom prst="rect">
            <a:avLst/>
          </a:prstGeom>
        </p:spPr>
      </p:pic>
    </p:spTree>
    <p:extLst>
      <p:ext uri="{BB962C8B-B14F-4D97-AF65-F5344CB8AC3E}">
        <p14:creationId xmlns:p14="http://schemas.microsoft.com/office/powerpoint/2010/main" val="8830931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1F3B-5460-4F9B-92A2-385F88198663}"/>
              </a:ext>
            </a:extLst>
          </p:cNvPr>
          <p:cNvSpPr>
            <a:spLocks noGrp="1"/>
          </p:cNvSpPr>
          <p:nvPr>
            <p:ph type="title"/>
          </p:nvPr>
        </p:nvSpPr>
        <p:spPr>
          <a:xfrm>
            <a:off x="0" y="0"/>
            <a:ext cx="9144000" cy="1143000"/>
          </a:xfrm>
        </p:spPr>
        <p:txBody>
          <a:bodyPr/>
          <a:lstStyle/>
          <a:p>
            <a:r>
              <a:rPr lang="en-GB" b="1" u="sng" dirty="0">
                <a:effectLst>
                  <a:outerShdw blurRad="38100" dist="38100" dir="2700000" algn="tl">
                    <a:srgbClr val="000000">
                      <a:alpha val="43137"/>
                    </a:srgbClr>
                  </a:outerShdw>
                </a:effectLst>
              </a:rPr>
              <a:t>Appeals</a:t>
            </a:r>
          </a:p>
        </p:txBody>
      </p:sp>
      <p:sp>
        <p:nvSpPr>
          <p:cNvPr id="3" name="Content Placeholder 2">
            <a:extLst>
              <a:ext uri="{FF2B5EF4-FFF2-40B4-BE49-F238E27FC236}">
                <a16:creationId xmlns:a16="http://schemas.microsoft.com/office/drawing/2014/main" id="{9B91206E-CF93-471C-A90B-9416ED450988}"/>
              </a:ext>
            </a:extLst>
          </p:cNvPr>
          <p:cNvSpPr>
            <a:spLocks noGrp="1"/>
          </p:cNvSpPr>
          <p:nvPr>
            <p:ph idx="1"/>
          </p:nvPr>
        </p:nvSpPr>
        <p:spPr>
          <a:xfrm>
            <a:off x="0" y="1167036"/>
            <a:ext cx="9152792" cy="4525963"/>
          </a:xfrm>
        </p:spPr>
        <p:txBody>
          <a:bodyPr/>
          <a:lstStyle/>
          <a:p>
            <a:r>
              <a:rPr lang="en-GB" sz="2800" dirty="0"/>
              <a:t>If a student believes the grade they have received is inaccurate, they would submit an appeal to the school or sixth form, so that they could check whether an administrative error had been made. </a:t>
            </a:r>
          </a:p>
          <a:p>
            <a:r>
              <a:rPr lang="en-GB" sz="2800" dirty="0"/>
              <a:t>If a centre does find an error in the grade submitted, it can submit a revised grade for the board to consider. </a:t>
            </a:r>
          </a:p>
          <a:p>
            <a:r>
              <a:rPr lang="en-GB" sz="2800" dirty="0"/>
              <a:t>If a centre does not believe an error had been made, the centre will appeal to the exam board on the student’s behalf.</a:t>
            </a:r>
          </a:p>
          <a:p>
            <a:r>
              <a:rPr lang="en-GB" sz="2800" dirty="0"/>
              <a:t>More information to follow.</a:t>
            </a:r>
          </a:p>
        </p:txBody>
      </p:sp>
      <p:pic>
        <p:nvPicPr>
          <p:cNvPr id="7" name="Recorded Sound">
            <a:hlinkClick r:id="" action="ppaction://media"/>
            <a:extLst>
              <a:ext uri="{FF2B5EF4-FFF2-40B4-BE49-F238E27FC236}">
                <a16:creationId xmlns:a16="http://schemas.microsoft.com/office/drawing/2014/main" id="{BBAB7F8B-95DC-4180-A0A0-36A4F74E9AA1}"/>
              </a:ext>
            </a:extLst>
          </p:cNvPr>
          <p:cNvPicPr>
            <a:picLocks noChangeAspect="1"/>
          </p:cNvPicPr>
          <p:nvPr>
            <a:audioFile r:link="rId1"/>
            <p:extLst>
              <p:ext uri="{DAA4B4D4-6D71-4841-9C94-3DE7FCFB9230}">
                <p14:media xmlns:p14="http://schemas.microsoft.com/office/powerpoint/2010/main" r:embed="rId2">
                  <p14:trim end="34026.8163"/>
                </p14:media>
              </p:ext>
            </p:extLst>
          </p:nvPr>
        </p:nvPicPr>
        <p:blipFill>
          <a:blip r:embed="rId4"/>
          <a:stretch>
            <a:fillRect/>
          </a:stretch>
        </p:blipFill>
        <p:spPr>
          <a:xfrm>
            <a:off x="4427984" y="5805264"/>
            <a:ext cx="487363" cy="487363"/>
          </a:xfrm>
          <a:prstGeom prst="rect">
            <a:avLst/>
          </a:prstGeom>
        </p:spPr>
      </p:pic>
    </p:spTree>
    <p:extLst>
      <p:ext uri="{BB962C8B-B14F-4D97-AF65-F5344CB8AC3E}">
        <p14:creationId xmlns:p14="http://schemas.microsoft.com/office/powerpoint/2010/main" val="1604781986"/>
      </p:ext>
    </p:extLst>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 Master [Read-Only] [Compatibility Mode]" id="{E5D4731E-7CE1-4ACA-A70F-0884BD3DEC6C}" vid="{B7EDF083-3D9C-4C7E-8F35-32629978F9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386A3B39627A740A0F3513C005AC863" ma:contentTypeVersion="12" ma:contentTypeDescription="Create a new document." ma:contentTypeScope="" ma:versionID="6d767a3e9056fb2934a3583f16b7ae14">
  <xsd:schema xmlns:xsd="http://www.w3.org/2001/XMLSchema" xmlns:xs="http://www.w3.org/2001/XMLSchema" xmlns:p="http://schemas.microsoft.com/office/2006/metadata/properties" xmlns:ns3="8593cafd-60c3-4016-a2f2-b2a75cfdfa6f" xmlns:ns4="f68a10ba-9d7f-4fb6-9583-3a4e9ec9463f" targetNamespace="http://schemas.microsoft.com/office/2006/metadata/properties" ma:root="true" ma:fieldsID="4f6123a9d6dfa27ae1dec9ac375b68c0" ns3:_="" ns4:_="">
    <xsd:import namespace="8593cafd-60c3-4016-a2f2-b2a75cfdfa6f"/>
    <xsd:import namespace="f68a10ba-9d7f-4fb6-9583-3a4e9ec9463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93cafd-60c3-4016-a2f2-b2a75cfdfa6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8a10ba-9d7f-4fb6-9583-3a4e9ec9463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3D3850E-E9D9-479C-A35F-DEDFA7CA7E84}">
  <ds:schemaRefs>
    <ds:schemaRef ds:uri="http://schemas.microsoft.com/sharepoint/v3/contenttype/forms"/>
  </ds:schemaRefs>
</ds:datastoreItem>
</file>

<file path=customXml/itemProps2.xml><?xml version="1.0" encoding="utf-8"?>
<ds:datastoreItem xmlns:ds="http://schemas.openxmlformats.org/officeDocument/2006/customXml" ds:itemID="{B8BDD812-4D2B-42AD-BAA0-479FF0FF37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93cafd-60c3-4016-a2f2-b2a75cfdfa6f"/>
    <ds:schemaRef ds:uri="f68a10ba-9d7f-4fb6-9583-3a4e9ec946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24A4D0A-2AE2-4707-BFD6-0D4C0618608C}">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8593cafd-60c3-4016-a2f2-b2a75cfdfa6f"/>
    <ds:schemaRef ds:uri="http://purl.org/dc/terms/"/>
    <ds:schemaRef ds:uri="http://schemas.openxmlformats.org/package/2006/metadata/core-properties"/>
    <ds:schemaRef ds:uri="f68a10ba-9d7f-4fb6-9583-3a4e9ec9463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PowerPoint Master</Template>
  <TotalTime>4177</TotalTime>
  <Words>767</Words>
  <Application>Microsoft Office PowerPoint</Application>
  <PresentationFormat>On-screen Show (4:3)</PresentationFormat>
  <Paragraphs>72</Paragraphs>
  <Slides>10</Slides>
  <Notes>2</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Awarding Qualifications 2021</vt:lpstr>
      <vt:lpstr>Our aims</vt:lpstr>
      <vt:lpstr>Assessment and Evidence</vt:lpstr>
      <vt:lpstr>PowerPoint Presentation</vt:lpstr>
      <vt:lpstr>Moving forwards: March 15th- May 28th </vt:lpstr>
      <vt:lpstr>PowerPoint Presentation</vt:lpstr>
      <vt:lpstr>Quality Assurance </vt:lpstr>
      <vt:lpstr>Principles - Assessment</vt:lpstr>
      <vt:lpstr>Appeals</vt:lpstr>
      <vt:lpstr> </vt:lpstr>
    </vt:vector>
  </TitlesOfParts>
  <Company>Alsager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O'Neill</dc:creator>
  <cp:lastModifiedBy>Lianne Jardine</cp:lastModifiedBy>
  <cp:revision>37</cp:revision>
  <dcterms:created xsi:type="dcterms:W3CDTF">2019-06-03T09:22:32Z</dcterms:created>
  <dcterms:modified xsi:type="dcterms:W3CDTF">2021-03-14T21:17:19Z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0x0101004386A3B39627A740A0F3513C005AC863</vt:lpwstr>
  </property>
</Properties>
</file>